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669" r:id="rId5"/>
    <p:sldMasterId id="2147483712" r:id="rId6"/>
  </p:sldMasterIdLst>
  <p:notesMasterIdLst>
    <p:notesMasterId r:id="rId23"/>
  </p:notesMasterIdLst>
  <p:sldIdLst>
    <p:sldId id="260" r:id="rId7"/>
    <p:sldId id="262"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067CD-C1E0-4CCE-99D6-BAD18E385A40}" v="17" dt="2025-09-03T13:32:22.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7"/>
    <p:restoredTop sz="94694"/>
  </p:normalViewPr>
  <p:slideViewPr>
    <p:cSldViewPr snapToGrid="0" snapToObjects="1">
      <p:cViewPr varScale="1">
        <p:scale>
          <a:sx n="121" d="100"/>
          <a:sy n="121" d="100"/>
        </p:scale>
        <p:origin x="4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Gerace" userId="xoxKK/X12AUuo8Bmf/gojYf9q7Uaq+8nHr1gggLYhNE=" providerId="None" clId="Web-{59E067CD-C1E0-4CCE-99D6-BAD18E385A40}"/>
    <pc:docChg chg="modSld">
      <pc:chgData name="Erica Gerace" userId="xoxKK/X12AUuo8Bmf/gojYf9q7Uaq+8nHr1gggLYhNE=" providerId="None" clId="Web-{59E067CD-C1E0-4CCE-99D6-BAD18E385A40}" dt="2025-09-03T13:32:22.281" v="16" actId="1076"/>
      <pc:docMkLst>
        <pc:docMk/>
      </pc:docMkLst>
      <pc:sldChg chg="modSp">
        <pc:chgData name="Erica Gerace" userId="xoxKK/X12AUuo8Bmf/gojYf9q7Uaq+8nHr1gggLYhNE=" providerId="None" clId="Web-{59E067CD-C1E0-4CCE-99D6-BAD18E385A40}" dt="2025-09-03T13:32:22.281" v="16" actId="1076"/>
        <pc:sldMkLst>
          <pc:docMk/>
          <pc:sldMk cId="1396677011" sldId="267"/>
        </pc:sldMkLst>
        <pc:spChg chg="mod">
          <ac:chgData name="Erica Gerace" userId="xoxKK/X12AUuo8Bmf/gojYf9q7Uaq+8nHr1gggLYhNE=" providerId="None" clId="Web-{59E067CD-C1E0-4CCE-99D6-BAD18E385A40}" dt="2025-09-03T13:32:21.688" v="15" actId="20577"/>
          <ac:spMkLst>
            <pc:docMk/>
            <pc:sldMk cId="1396677011" sldId="267"/>
            <ac:spMk id="6" creationId="{BE4D456B-44A8-6E2E-DCA4-C7E307963245}"/>
          </ac:spMkLst>
        </pc:spChg>
        <pc:picChg chg="mod">
          <ac:chgData name="Erica Gerace" userId="xoxKK/X12AUuo8Bmf/gojYf9q7Uaq+8nHr1gggLYhNE=" providerId="None" clId="Web-{59E067CD-C1E0-4CCE-99D6-BAD18E385A40}" dt="2025-09-03T13:32:22.281" v="16" actId="1076"/>
          <ac:picMkLst>
            <pc:docMk/>
            <pc:sldMk cId="1396677011" sldId="267"/>
            <ac:picMk id="3" creationId="{779DB071-42D5-B6FC-DB87-2DE22379054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panose="020B0503030403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panose="020B0503030403020204" pitchFamily="34" charset="0"/>
              </a:defRPr>
            </a:lvl1pPr>
          </a:lstStyle>
          <a:p>
            <a:fld id="{F4427079-B42F-EC41-8327-F69544592B90}" type="datetimeFigureOut">
              <a:rPr lang="en-US" smtClean="0"/>
              <a:pPr/>
              <a:t>1/15/26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panose="020B0503030403020204" pitchFamily="34" charset="0"/>
              </a:defRPr>
            </a:lvl1pPr>
          </a:lstStyle>
          <a:p>
            <a:fld id="{D9104375-74F5-8047-8871-259C1BCD0EB6}" type="slidenum">
              <a:rPr lang="en-US" smtClean="0"/>
              <a:pPr/>
              <a:t>‹#›</a:t>
            </a:fld>
            <a:endParaRPr lang="en-US" dirty="0"/>
          </a:p>
        </p:txBody>
      </p:sp>
    </p:spTree>
    <p:extLst>
      <p:ext uri="{BB962C8B-B14F-4D97-AF65-F5344CB8AC3E}">
        <p14:creationId xmlns:p14="http://schemas.microsoft.com/office/powerpoint/2010/main" val="2543989411"/>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Source Sans Pro" panose="020B0503030403020204" pitchFamily="34" charset="0"/>
        <a:ea typeface="+mn-ea"/>
        <a:cs typeface="+mn-cs"/>
      </a:defRPr>
    </a:lvl1pPr>
    <a:lvl2pPr marL="609585" algn="l" defTabSz="1219170" rtl="0" eaLnBrk="1" latinLnBrk="0" hangingPunct="1">
      <a:defRPr sz="1600" b="0" i="0" kern="1200">
        <a:solidFill>
          <a:schemeClr val="tx1"/>
        </a:solidFill>
        <a:latin typeface="Source Sans Pro" panose="020B0503030403020204" pitchFamily="34" charset="0"/>
        <a:ea typeface="+mn-ea"/>
        <a:cs typeface="+mn-cs"/>
      </a:defRPr>
    </a:lvl2pPr>
    <a:lvl3pPr marL="1219170" algn="l" defTabSz="1219170" rtl="0" eaLnBrk="1" latinLnBrk="0" hangingPunct="1">
      <a:defRPr sz="1600" b="0" i="0" kern="1200">
        <a:solidFill>
          <a:schemeClr val="tx1"/>
        </a:solidFill>
        <a:latin typeface="Source Sans Pro" panose="020B0503030403020204" pitchFamily="34" charset="0"/>
        <a:ea typeface="+mn-ea"/>
        <a:cs typeface="+mn-cs"/>
      </a:defRPr>
    </a:lvl3pPr>
    <a:lvl4pPr marL="1828754" algn="l" defTabSz="1219170" rtl="0" eaLnBrk="1" latinLnBrk="0" hangingPunct="1">
      <a:defRPr sz="1600" b="0" i="0" kern="1200">
        <a:solidFill>
          <a:schemeClr val="tx1"/>
        </a:solidFill>
        <a:latin typeface="Source Sans Pro" panose="020B0503030403020204" pitchFamily="34" charset="0"/>
        <a:ea typeface="+mn-ea"/>
        <a:cs typeface="+mn-cs"/>
      </a:defRPr>
    </a:lvl4pPr>
    <a:lvl5pPr marL="2438339" algn="l" defTabSz="1219170" rtl="0" eaLnBrk="1" latinLnBrk="0" hangingPunct="1">
      <a:defRPr sz="1600" b="0" i="0" kern="1200">
        <a:solidFill>
          <a:schemeClr val="tx1"/>
        </a:solidFill>
        <a:latin typeface="Source Sans Pro" panose="020B0503030403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jax.org/education-and-learning/high-school-students-and-undergraduates/stem-learning-resources/ttgg-ancestry-testing-modu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ax.org/education-and-learning/high-school-students-and-undergraduates/stem-learning-resources/ttgg-ancestry-testing-modul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ax.org/education-and-learning/high-school-students-and-undergraduates/stem-learning-resources/ttgg-ancestry-testing-modul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ax.org/education-and-learning/high-school-students-and-undergraduates/stem-learning-resources/ttgg-ancestry-testing-modul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5/9/25</a:t>
            </a:r>
          </a:p>
        </p:txBody>
      </p:sp>
      <p:sp>
        <p:nvSpPr>
          <p:cNvPr id="4" name="Slide Number Placeholder 3"/>
          <p:cNvSpPr>
            <a:spLocks noGrp="1"/>
          </p:cNvSpPr>
          <p:nvPr>
            <p:ph type="sldNum" sz="quarter" idx="5"/>
          </p:nvPr>
        </p:nvSpPr>
        <p:spPr/>
        <p:txBody>
          <a:bodyPr/>
          <a:lstStyle/>
          <a:p>
            <a:fld id="{D9104375-74F5-8047-8871-259C1BCD0EB6}" type="slidenum">
              <a:rPr lang="en-US" smtClean="0"/>
              <a:pPr/>
              <a:t>1</a:t>
            </a:fld>
            <a:endParaRPr lang="en-US" dirty="0"/>
          </a:p>
        </p:txBody>
      </p:sp>
    </p:spTree>
    <p:extLst>
      <p:ext uri="{BB962C8B-B14F-4D97-AF65-F5344CB8AC3E}">
        <p14:creationId xmlns:p14="http://schemas.microsoft.com/office/powerpoint/2010/main" val="170095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[Taken from </a:t>
            </a:r>
            <a:r>
              <a:rPr lang="en-US" sz="1600" b="0" i="0" u="sng" kern="1200" dirty="0">
                <a:solidFill>
                  <a:schemeClr val="tx1"/>
                </a:solidFill>
                <a:effectLst/>
                <a:latin typeface="Source Sans Pro" panose="020B0503030403020204" pitchFamily="34" charset="0"/>
                <a:ea typeface="+mn-ea"/>
                <a:cs typeface="+mn-cs"/>
                <a:hlinkClick r:id="rId3"/>
              </a:rPr>
              <a:t>Activity 1: Introduction to Ancestry Testing</a:t>
            </a:r>
            <a:r>
              <a:rPr lang="en-US" sz="1800" b="0" i="0" u="sng" kern="1200" dirty="0">
                <a:solidFill>
                  <a:schemeClr val="tx1"/>
                </a:solidFill>
                <a:effectLst/>
                <a:latin typeface="Source Sans Pro" panose="020B0503030403020204" pitchFamily="34" charset="0"/>
                <a:ea typeface="+mn-ea"/>
                <a:cs typeface="+mn-cs"/>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someone talks about their personal genetics, they are often referring to aspects of their own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DNA</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genome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human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genome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the complete set of DNA in an individual that encodes the instructions for making each of us who we are. Where does this DNA come from? Typically, each person has two biological parents, four grandparents, eight great-grandparents, etc. as shown 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pedigree</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Figure 1. Each of these biological ancestors can contribute DNA to the individual. Individuals inherit half of their DNA from each of their two biological parents, one quarter of their DNA from their four biological grandparents, one eighth of their DNA from their eight great-grandparents, and so on. Therefore, individuals are a mix of DNA from their ancestors; biologically related individuals often share some of the same DNA.</a:t>
            </a:r>
          </a:p>
          <a:p>
            <a:endParaRPr lang="en-US" dirty="0"/>
          </a:p>
          <a:p>
            <a:r>
              <a:rPr lang="en-US" sz="18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In this pedigree, or family tree, an individual is shown at the bottom. Going up the tree reveals some of their biological ancestors: parents, grandparents, and great-grandparents. </a:t>
            </a:r>
            <a:endParaRPr lang="en-US" dirty="0"/>
          </a:p>
          <a:p>
            <a:endParaRPr lang="en-US" dirty="0"/>
          </a:p>
        </p:txBody>
      </p:sp>
      <p:sp>
        <p:nvSpPr>
          <p:cNvPr id="4" name="Slide Number Placeholder 3"/>
          <p:cNvSpPr>
            <a:spLocks noGrp="1"/>
          </p:cNvSpPr>
          <p:nvPr>
            <p:ph type="sldNum" sz="quarter" idx="5"/>
          </p:nvPr>
        </p:nvSpPr>
        <p:spPr/>
        <p:txBody>
          <a:bodyPr/>
          <a:lstStyle/>
          <a:p>
            <a:fld id="{D9104375-74F5-8047-8871-259C1BCD0EB6}" type="slidenum">
              <a:rPr lang="en-US" smtClean="0"/>
              <a:pPr/>
              <a:t>8</a:t>
            </a:fld>
            <a:endParaRPr lang="en-US" dirty="0"/>
          </a:p>
        </p:txBody>
      </p:sp>
    </p:spTree>
    <p:extLst>
      <p:ext uri="{BB962C8B-B14F-4D97-AF65-F5344CB8AC3E}">
        <p14:creationId xmlns:p14="http://schemas.microsoft.com/office/powerpoint/2010/main" val="337457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735C8-C471-3984-1FA5-0120E868F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95FEA-5185-9462-E5F0-3AD0E045E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3E2AB-DDB9-F43C-5508-940640F0D636}"/>
              </a:ext>
            </a:extLst>
          </p:cNvPr>
          <p:cNvSpPr>
            <a:spLocks noGrp="1"/>
          </p:cNvSpPr>
          <p:nvPr>
            <p:ph type="body" idx="1"/>
          </p:nvPr>
        </p:nvSpPr>
        <p:spPr/>
        <p: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[Taken from </a:t>
            </a:r>
            <a:r>
              <a:rPr lang="en-US" sz="1800" b="0" i="0" u="sng" kern="1200" dirty="0">
                <a:solidFill>
                  <a:schemeClr val="tx1"/>
                </a:solidFill>
                <a:effectLst/>
                <a:latin typeface="Source Sans Pro" panose="020B0503030403020204" pitchFamily="34" charset="0"/>
                <a:ea typeface="+mn-ea"/>
                <a:cs typeface="+mn-cs"/>
                <a:hlinkClick r:id="rId3"/>
              </a:rPr>
              <a:t>Activity 1: Introduction to Ancestry Testing</a:t>
            </a:r>
            <a:r>
              <a:rPr lang="en-US" sz="2000" b="0" i="0" u="sng" kern="1200" dirty="0">
                <a:solidFill>
                  <a:schemeClr val="tx1"/>
                </a:solidFill>
                <a:effectLst/>
                <a:latin typeface="Source Sans Pro" panose="020B0503030403020204" pitchFamily="34" charset="0"/>
                <a:ea typeface="+mn-ea"/>
                <a:cs typeface="+mn-cs"/>
              </a:rPr>
              <a:t>]</a:t>
            </a:r>
          </a:p>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 testing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category of laboratory tests that examines an individual’s genes or other biological factors that influence genetic functions and traits. A small sample of cells, typically from blood or saliva, is taken from an individual and DNA,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RNA</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protein </a:t>
            </a:r>
            <a:r>
              <a:rPr lang="en-US" sz="1800" dirty="0">
                <a:effectLst/>
                <a:latin typeface="Calibri" panose="020F0502020204030204" pitchFamily="34" charset="0"/>
                <a:ea typeface="Calibri" panose="020F0502020204030204" pitchFamily="34" charset="0"/>
                <a:cs typeface="Times New Roman" panose="02020603050405020304" pitchFamily="18" charset="0"/>
              </a:rPr>
              <a:t>molecules are examined. The goal of genetic testing is to better understand a person’s DNA features, RNA patterns, or protein levels and how they influence a person’s health, traits, or genetic heritage. Many types of genetic tests have been developed for a variety of purposes, including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karyotype</a:t>
            </a:r>
            <a:r>
              <a:rPr lang="en-US" sz="1800" dirty="0">
                <a:effectLst/>
                <a:latin typeface="Calibri" panose="020F0502020204030204" pitchFamily="34" charset="0"/>
                <a:ea typeface="Calibri" panose="020F0502020204030204" pitchFamily="34" charset="0"/>
                <a:cs typeface="Times New Roman" panose="02020603050405020304" pitchFamily="18" charset="0"/>
              </a:rPr>
              <a:t> tests that count the number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chromosomes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per cell to look for genetic conditions such as trisomy 21 (Down Syndrome);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tumor</a:t>
            </a:r>
            <a:r>
              <a:rPr lang="en-US" sz="1800" dirty="0">
                <a:effectLst/>
                <a:latin typeface="Calibri" panose="020F0502020204030204" pitchFamily="34" charset="0"/>
                <a:ea typeface="Calibri" panose="020F0502020204030204" pitchFamily="34" charset="0"/>
                <a:cs typeface="Times New Roman" panose="02020603050405020304" pitchFamily="18" charset="0"/>
              </a:rPr>
              <a:t> tests that examine tumor cells to determine drivers of and treatments for cancer; and paternity tests that reveal an individual’s biological relatives.</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genetic tests are conducted through healthcare professionals like doctors; these types of tests are called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clinical genetic tests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Doctors often determine a test is needed due to a specific medical reason, such as a family history of a genetic disorder or symptoms that suggest a genetic condition. Samples like blood or saliva are collected in a medical setting and analyzed in a clinical laboratory. Once the test is complete, the results are sent to the healthcare professional who then shares them with the individual. With clinical genetic tests, health insurance may cover some or all of the cost of the test.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contrast,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irect-to-consumer genetic tests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tests that can be purchased directly by people without a doctor’s order. They are often advertised as a way to learn about your ancestry, genetic traits, or health risks directly from your DNA.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Individuals choose what test they want performed, and collect and send their own samples to the testing company. The testing company analyzes the samples, and once the test is complete the results are sent directly to the individual. With direct-to-consumer genetic tests, the individual pays for all of the cost of the test.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7140300-2A1F-D29C-CF62-27C021CED53C}"/>
              </a:ext>
            </a:extLst>
          </p:cNvPr>
          <p:cNvSpPr>
            <a:spLocks noGrp="1"/>
          </p:cNvSpPr>
          <p:nvPr>
            <p:ph type="sldNum" sz="quarter" idx="5"/>
          </p:nvPr>
        </p:nvSpPr>
        <p:spPr/>
        <p:txBody>
          <a:bodyPr/>
          <a:lstStyle/>
          <a:p>
            <a:fld id="{D9104375-74F5-8047-8871-259C1BCD0EB6}" type="slidenum">
              <a:rPr lang="en-US" smtClean="0"/>
              <a:pPr/>
              <a:t>9</a:t>
            </a:fld>
            <a:endParaRPr lang="en-US" dirty="0"/>
          </a:p>
        </p:txBody>
      </p:sp>
    </p:spTree>
    <p:extLst>
      <p:ext uri="{BB962C8B-B14F-4D97-AF65-F5344CB8AC3E}">
        <p14:creationId xmlns:p14="http://schemas.microsoft.com/office/powerpoint/2010/main" val="343226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60FEF-39D2-BCF0-A99F-E3A98718B3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A2E0E-723A-9C96-746F-8A69F01AE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E78B5-50D3-BDC4-ED67-D8835E98D50E}"/>
              </a:ext>
            </a:extLst>
          </p:cNvPr>
          <p:cNvSpPr>
            <a:spLocks noGrp="1"/>
          </p:cNvSpPr>
          <p:nvPr>
            <p:ph type="body" idx="1"/>
          </p:nvPr>
        </p:nvSpPr>
        <p:spPr/>
        <p: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[Taken from </a:t>
            </a:r>
            <a:r>
              <a:rPr lang="en-US" sz="1800" b="0" i="0" u="sng" kern="1200" dirty="0">
                <a:solidFill>
                  <a:schemeClr val="tx1"/>
                </a:solidFill>
                <a:effectLst/>
                <a:latin typeface="Source Sans Pro" panose="020B0503030403020204" pitchFamily="34" charset="0"/>
                <a:ea typeface="+mn-ea"/>
                <a:cs typeface="+mn-cs"/>
                <a:hlinkClick r:id="rId3"/>
              </a:rPr>
              <a:t>Activity 1: Introduction to Ancestry Testing</a:t>
            </a:r>
            <a:r>
              <a:rPr lang="en-US" sz="2000" b="0" i="0" u="sng" kern="1200" dirty="0">
                <a:solidFill>
                  <a:schemeClr val="tx1"/>
                </a:solidFill>
                <a:effectLst/>
                <a:latin typeface="Source Sans Pro" panose="020B0503030403020204" pitchFamily="34" charset="0"/>
                <a:ea typeface="+mn-ea"/>
                <a:cs typeface="+mn-cs"/>
              </a:rPr>
              <a:t>]</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DNA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ancestry tests</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genealogical DNA tests, are a type of direct-to-consumer genetic test that examines specific locations in an individual’s DNA to find similarities between groups of people and predict their ancestral origins. Since DNA is passed from biological parents to their offspring, it is possible to trace genetic ancestors by examining a person’s DNA. This process relies on comparing an individual’s DNA to reference databases containing genetic information from populations of people worldwide. Each company uses a different approach to for the ancestry test, and may offer additional features such as health reports and family matching.</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r>
              <a:rPr lang="en-US" sz="1800" dirty="0">
                <a:effectLst/>
                <a:latin typeface="Calibri" panose="020F0502020204030204" pitchFamily="34" charset="0"/>
                <a:ea typeface="Calibri" panose="020F0502020204030204" pitchFamily="34" charset="0"/>
                <a:cs typeface="Times New Roman" panose="02020603050405020304" pitchFamily="18" charset="0"/>
              </a:rPr>
              <a:t>Ancestry testing has gained popularity in recent years due to its ability to uncover previously unknown family connections, shed light on migration patterns, and help individuals better understand their roots and cultural identities.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88D0562-CF86-E23B-DD0B-A33080CDF10A}"/>
              </a:ext>
            </a:extLst>
          </p:cNvPr>
          <p:cNvSpPr>
            <a:spLocks noGrp="1"/>
          </p:cNvSpPr>
          <p:nvPr>
            <p:ph type="sldNum" sz="quarter" idx="5"/>
          </p:nvPr>
        </p:nvSpPr>
        <p:spPr/>
        <p:txBody>
          <a:bodyPr/>
          <a:lstStyle/>
          <a:p>
            <a:fld id="{D9104375-74F5-8047-8871-259C1BCD0EB6}" type="slidenum">
              <a:rPr lang="en-US" smtClean="0"/>
              <a:pPr/>
              <a:t>10</a:t>
            </a:fld>
            <a:endParaRPr lang="en-US" dirty="0"/>
          </a:p>
        </p:txBody>
      </p:sp>
    </p:spTree>
    <p:extLst>
      <p:ext uri="{BB962C8B-B14F-4D97-AF65-F5344CB8AC3E}">
        <p14:creationId xmlns:p14="http://schemas.microsoft.com/office/powerpoint/2010/main" val="175269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23260-917C-4A69-4A95-AD8BFD30A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4FB81-ACD3-9952-A34B-F4CF04581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B7CA8-0C89-D03B-7036-C9D81568503F}"/>
              </a:ext>
            </a:extLst>
          </p:cNvPr>
          <p:cNvSpPr>
            <a:spLocks noGrp="1"/>
          </p:cNvSpPr>
          <p:nvPr>
            <p:ph type="body" idx="1"/>
          </p:nvPr>
        </p:nvSpPr>
        <p:spPr/>
        <p: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[Taken from </a:t>
            </a:r>
            <a:r>
              <a:rPr lang="en-US" sz="1800" b="0" i="0" u="sng" kern="1200" dirty="0">
                <a:solidFill>
                  <a:schemeClr val="tx1"/>
                </a:solidFill>
                <a:effectLst/>
                <a:latin typeface="Source Sans Pro" panose="020B0503030403020204" pitchFamily="34" charset="0"/>
                <a:ea typeface="+mn-ea"/>
                <a:cs typeface="+mn-cs"/>
                <a:hlinkClick r:id="rId3"/>
              </a:rPr>
              <a:t>Activity 1: Introduction to Ancestry Testing</a:t>
            </a:r>
            <a:r>
              <a:rPr lang="en-US" sz="2000" b="0" i="0" u="sng" kern="1200" dirty="0">
                <a:solidFill>
                  <a:schemeClr val="tx1"/>
                </a:solidFill>
                <a:effectLst/>
                <a:latin typeface="Source Sans Pro" panose="020B0503030403020204" pitchFamily="34" charset="0"/>
                <a:ea typeface="+mn-ea"/>
                <a:cs typeface="+mn-cs"/>
              </a:rPr>
              <a:t>]</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Genetic tests offer valuable insights into in individual’s genetic makeup, and can advance understanding of a person’s ancestry, disease predisposition, and personalized medical treatments. However, they also raise profound concerns about privacy and ethical implications of sharing one’s most intimate biological data. Since DNA is inherited, one person’s genetic test results may reveal information about other biological relatives. The sharing of genetic data can expose individuals and families to risks such as genetic discrimination, breaches of confidentiality, and unauthorized access to sensitive information. </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r>
              <a:rPr lang="en-US" sz="1800" dirty="0">
                <a:effectLst/>
                <a:latin typeface="Calibri" panose="020F0502020204030204" pitchFamily="34" charset="0"/>
                <a:ea typeface="Calibri" panose="020F0502020204030204" pitchFamily="34" charset="0"/>
                <a:cs typeface="Times New Roman" panose="02020603050405020304" pitchFamily="18" charset="0"/>
              </a:rPr>
              <a:t>In the United States, the Genetic Information Nondiscrimination Act (GINA) provides protection for genetic information. This federal law protects the confidentiality of genetic information, and orders that genetic information be part of a person’s confidential medical record to be stored and shared under strict privacy standards. GINA also specifically protects against discrimination based on genetic information for health insurance and employment. GINA prohibits health insurance companies from using genetic information to alter a person’s health insurance benefits. This law also prohibits employers from making decisions about hiring, firing, or promotions based on genetic information. </a:t>
            </a:r>
          </a:p>
        </p:txBody>
      </p:sp>
      <p:sp>
        <p:nvSpPr>
          <p:cNvPr id="4" name="Slide Number Placeholder 3">
            <a:extLst>
              <a:ext uri="{FF2B5EF4-FFF2-40B4-BE49-F238E27FC236}">
                <a16:creationId xmlns:a16="http://schemas.microsoft.com/office/drawing/2014/main" id="{DDB85AD2-EBF1-0D38-C47C-F60245FDA115}"/>
              </a:ext>
            </a:extLst>
          </p:cNvPr>
          <p:cNvSpPr>
            <a:spLocks noGrp="1"/>
          </p:cNvSpPr>
          <p:nvPr>
            <p:ph type="sldNum" sz="quarter" idx="5"/>
          </p:nvPr>
        </p:nvSpPr>
        <p:spPr/>
        <p:txBody>
          <a:bodyPr/>
          <a:lstStyle/>
          <a:p>
            <a:fld id="{D9104375-74F5-8047-8871-259C1BCD0EB6}" type="slidenum">
              <a:rPr lang="en-US" smtClean="0"/>
              <a:pPr/>
              <a:t>11</a:t>
            </a:fld>
            <a:endParaRPr lang="en-US" dirty="0"/>
          </a:p>
        </p:txBody>
      </p:sp>
    </p:spTree>
    <p:extLst>
      <p:ext uri="{BB962C8B-B14F-4D97-AF65-F5344CB8AC3E}">
        <p14:creationId xmlns:p14="http://schemas.microsoft.com/office/powerpoint/2010/main" val="352559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528D-C139-47D0-E637-8E30BAA47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BFE55-CCA9-385C-B418-70C0AB426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741F4-EC08-0468-29AA-DCE78266C06F}"/>
              </a:ext>
            </a:extLst>
          </p:cNvPr>
          <p:cNvSpPr>
            <a:spLocks noGrp="1"/>
          </p:cNvSpPr>
          <p:nvPr>
            <p:ph type="body" idx="1"/>
          </p:nvPr>
        </p:nvSpPr>
        <p:spPr/>
        <p:txBody>
          <a:bodyPr/>
          <a:lstStyle/>
          <a:p>
            <a:r>
              <a:rPr lang="en-US" sz="1600" b="0" i="0" kern="1200" dirty="0">
                <a:solidFill>
                  <a:schemeClr val="tx1"/>
                </a:solidFill>
                <a:effectLst/>
                <a:latin typeface="Source Sans Pro" panose="020B0503030403020204" pitchFamily="34" charset="0"/>
                <a:ea typeface="+mn-ea"/>
                <a:cs typeface="+mn-cs"/>
              </a:rPr>
              <a:t>When making important decisions, especially ones that involve personal health, family, or privacy, it’s helpful to think through both the short-term and long-term consequences. What impact will this decision have immediately? What effects might be more long lasting? Good decision-making involves gathering accurate information, considering different perspectives, and reflecting on your own values and goals. For example, deciding whether to take an ancestry test might require weighing curiosity about your family roots against concerns about privacy or unexpected results.</a:t>
            </a:r>
          </a:p>
          <a:p>
            <a:r>
              <a:rPr lang="en-US" sz="1600" b="0" i="0" kern="1200" dirty="0">
                <a:solidFill>
                  <a:schemeClr val="tx1"/>
                </a:solidFill>
                <a:effectLst/>
                <a:latin typeface="Source Sans Pro" panose="020B0503030403020204" pitchFamily="34" charset="0"/>
                <a:ea typeface="+mn-ea"/>
                <a:cs typeface="+mn-cs"/>
              </a:rPr>
              <a:t> </a:t>
            </a:r>
          </a:p>
          <a:p>
            <a:r>
              <a:rPr lang="en-US" sz="1600" b="0" i="0" kern="1200" dirty="0">
                <a:solidFill>
                  <a:schemeClr val="tx1"/>
                </a:solidFill>
                <a:effectLst/>
                <a:latin typeface="Source Sans Pro" panose="020B0503030403020204" pitchFamily="34" charset="0"/>
                <a:ea typeface="+mn-ea"/>
                <a:cs typeface="+mn-cs"/>
              </a:rPr>
              <a:t>A key part of responsible decision-making is </a:t>
            </a:r>
            <a:r>
              <a:rPr lang="en-US" sz="1600" b="1" i="0" kern="1200" dirty="0">
                <a:solidFill>
                  <a:schemeClr val="tx1"/>
                </a:solidFill>
                <a:effectLst/>
                <a:latin typeface="Source Sans Pro" panose="020B0503030403020204" pitchFamily="34" charset="0"/>
                <a:ea typeface="+mn-ea"/>
                <a:cs typeface="+mn-cs"/>
              </a:rPr>
              <a:t>informed consent</a:t>
            </a:r>
            <a:r>
              <a:rPr lang="en-US" sz="1600" b="0" i="0" kern="1200" dirty="0">
                <a:solidFill>
                  <a:schemeClr val="tx1"/>
                </a:solidFill>
                <a:effectLst/>
                <a:latin typeface="Source Sans Pro" panose="020B0503030403020204" pitchFamily="34" charset="0"/>
                <a:ea typeface="+mn-ea"/>
                <a:cs typeface="+mn-cs"/>
              </a:rPr>
              <a:t>. This means understanding what you're agreeing to, including the possible outcomes, risks, and how your information may be used or shared. It’s also important to recognize when emotions or outside influences (like ads or peer pressure) are shaping your thinking, and to take a step back to focus on what matters most to you personally. Being aware of this kind of </a:t>
            </a:r>
            <a:r>
              <a:rPr lang="en-US" sz="1600" b="1" i="0" kern="1200" dirty="0">
                <a:solidFill>
                  <a:schemeClr val="tx1"/>
                </a:solidFill>
                <a:effectLst/>
                <a:latin typeface="Source Sans Pro" panose="020B0503030403020204" pitchFamily="34" charset="0"/>
                <a:ea typeface="+mn-ea"/>
                <a:cs typeface="+mn-cs"/>
              </a:rPr>
              <a:t>bias</a:t>
            </a:r>
            <a:r>
              <a:rPr lang="en-US" sz="1600" b="0" i="0" kern="1200" dirty="0">
                <a:solidFill>
                  <a:schemeClr val="tx1"/>
                </a:solidFill>
                <a:effectLst/>
                <a:latin typeface="Source Sans Pro" panose="020B0503030403020204" pitchFamily="34" charset="0"/>
                <a:ea typeface="+mn-ea"/>
                <a:cs typeface="+mn-cs"/>
              </a:rPr>
              <a:t>, both in ourselves and in the sources we use, helps us make more thoughtful and balanced decisions. </a:t>
            </a:r>
          </a:p>
        </p:txBody>
      </p:sp>
      <p:sp>
        <p:nvSpPr>
          <p:cNvPr id="4" name="Slide Number Placeholder 3">
            <a:extLst>
              <a:ext uri="{FF2B5EF4-FFF2-40B4-BE49-F238E27FC236}">
                <a16:creationId xmlns:a16="http://schemas.microsoft.com/office/drawing/2014/main" id="{0B3F70A7-9454-57AC-7A2E-2F715DFAC0DB}"/>
              </a:ext>
            </a:extLst>
          </p:cNvPr>
          <p:cNvSpPr>
            <a:spLocks noGrp="1"/>
          </p:cNvSpPr>
          <p:nvPr>
            <p:ph type="sldNum" sz="quarter" idx="5"/>
          </p:nvPr>
        </p:nvSpPr>
        <p:spPr/>
        <p:txBody>
          <a:bodyPr/>
          <a:lstStyle/>
          <a:p>
            <a:fld id="{D9104375-74F5-8047-8871-259C1BCD0EB6}" type="slidenum">
              <a:rPr lang="en-US" smtClean="0"/>
              <a:pPr/>
              <a:t>12</a:t>
            </a:fld>
            <a:endParaRPr lang="en-US" dirty="0"/>
          </a:p>
        </p:txBody>
      </p:sp>
    </p:spTree>
    <p:extLst>
      <p:ext uri="{BB962C8B-B14F-4D97-AF65-F5344CB8AC3E}">
        <p14:creationId xmlns:p14="http://schemas.microsoft.com/office/powerpoint/2010/main" val="133060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BE130-7DE5-AD8B-926B-55F927F81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8CFFCB-5C5E-AE75-3E6F-180BA90CB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32F63-3CE4-36AB-BB62-C88B4BD54234}"/>
              </a:ext>
            </a:extLst>
          </p:cNvPr>
          <p:cNvSpPr>
            <a:spLocks noGrp="1"/>
          </p:cNvSpPr>
          <p:nvPr>
            <p:ph type="body" idx="1"/>
          </p:nvPr>
        </p:nvSpPr>
        <p:spPr/>
        <p:txBody>
          <a:bodyPr/>
          <a:lstStyle/>
          <a:p>
            <a:r>
              <a:rPr lang="en-US" sz="1600" b="0" i="0" kern="1200" dirty="0">
                <a:solidFill>
                  <a:schemeClr val="tx1"/>
                </a:solidFill>
                <a:effectLst/>
                <a:latin typeface="Source Sans Pro" panose="020B0503030403020204" pitchFamily="34" charset="0"/>
                <a:ea typeface="+mn-ea"/>
                <a:cs typeface="+mn-cs"/>
              </a:rPr>
              <a:t>When making important decisions, especially ones that involve personal health, family, or privacy, it’s helpful to think through both the short-term and long-term consequences. What impact will this decision have immediately? What effects might be more long lasting? Good decision-making involves gathering accurate information, considering different perspectives, and reflecting on your own values and goals. For example, deciding whether to take an ancestry test might require weighing curiosity about your family roots against concerns about privacy or unexpected results.</a:t>
            </a:r>
          </a:p>
          <a:p>
            <a:r>
              <a:rPr lang="en-US" sz="1600" b="0" i="0" kern="1200" dirty="0">
                <a:solidFill>
                  <a:schemeClr val="tx1"/>
                </a:solidFill>
                <a:effectLst/>
                <a:latin typeface="Source Sans Pro" panose="020B0503030403020204" pitchFamily="34" charset="0"/>
                <a:ea typeface="+mn-ea"/>
                <a:cs typeface="+mn-cs"/>
              </a:rPr>
              <a:t> </a:t>
            </a:r>
          </a:p>
          <a:p>
            <a:r>
              <a:rPr lang="en-US" sz="1600" b="0" i="0" kern="1200" dirty="0">
                <a:solidFill>
                  <a:schemeClr val="tx1"/>
                </a:solidFill>
                <a:effectLst/>
                <a:latin typeface="Source Sans Pro" panose="020B0503030403020204" pitchFamily="34" charset="0"/>
                <a:ea typeface="+mn-ea"/>
                <a:cs typeface="+mn-cs"/>
              </a:rPr>
              <a:t>A key part of responsible decision-making is </a:t>
            </a:r>
            <a:r>
              <a:rPr lang="en-US" sz="1600" b="1" i="0" kern="1200" dirty="0">
                <a:solidFill>
                  <a:schemeClr val="tx1"/>
                </a:solidFill>
                <a:effectLst/>
                <a:latin typeface="Source Sans Pro" panose="020B0503030403020204" pitchFamily="34" charset="0"/>
                <a:ea typeface="+mn-ea"/>
                <a:cs typeface="+mn-cs"/>
              </a:rPr>
              <a:t>informed consent</a:t>
            </a:r>
            <a:r>
              <a:rPr lang="en-US" sz="1600" b="0" i="0" kern="1200" dirty="0">
                <a:solidFill>
                  <a:schemeClr val="tx1"/>
                </a:solidFill>
                <a:effectLst/>
                <a:latin typeface="Source Sans Pro" panose="020B0503030403020204" pitchFamily="34" charset="0"/>
                <a:ea typeface="+mn-ea"/>
                <a:cs typeface="+mn-cs"/>
              </a:rPr>
              <a:t>. This means understanding what you're agreeing to, including the possible outcomes, risks, and how your information may be used or shared. It’s also important to recognize when emotions or outside influences (like ads or peer pressure) are shaping your thinking, and to take a step back to focus on what matters most to you personally. Being aware of this kind of </a:t>
            </a:r>
            <a:r>
              <a:rPr lang="en-US" sz="1600" b="1" i="0" kern="1200" dirty="0">
                <a:solidFill>
                  <a:schemeClr val="tx1"/>
                </a:solidFill>
                <a:effectLst/>
                <a:latin typeface="Source Sans Pro" panose="020B0503030403020204" pitchFamily="34" charset="0"/>
                <a:ea typeface="+mn-ea"/>
                <a:cs typeface="+mn-cs"/>
              </a:rPr>
              <a:t>bias</a:t>
            </a:r>
            <a:r>
              <a:rPr lang="en-US" sz="1600" b="0" i="0" kern="1200" dirty="0">
                <a:solidFill>
                  <a:schemeClr val="tx1"/>
                </a:solidFill>
                <a:effectLst/>
                <a:latin typeface="Source Sans Pro" panose="020B0503030403020204" pitchFamily="34" charset="0"/>
                <a:ea typeface="+mn-ea"/>
                <a:cs typeface="+mn-cs"/>
              </a:rPr>
              <a:t>, both in ourselves and in the sources we use, helps us make more thoughtful and balanced decisions. </a:t>
            </a:r>
          </a:p>
        </p:txBody>
      </p:sp>
      <p:sp>
        <p:nvSpPr>
          <p:cNvPr id="4" name="Slide Number Placeholder 3">
            <a:extLst>
              <a:ext uri="{FF2B5EF4-FFF2-40B4-BE49-F238E27FC236}">
                <a16:creationId xmlns:a16="http://schemas.microsoft.com/office/drawing/2014/main" id="{0EEC05D7-29E1-8B1D-7D09-8A41664739C3}"/>
              </a:ext>
            </a:extLst>
          </p:cNvPr>
          <p:cNvSpPr>
            <a:spLocks noGrp="1"/>
          </p:cNvSpPr>
          <p:nvPr>
            <p:ph type="sldNum" sz="quarter" idx="5"/>
          </p:nvPr>
        </p:nvSpPr>
        <p:spPr/>
        <p:txBody>
          <a:bodyPr/>
          <a:lstStyle/>
          <a:p>
            <a:fld id="{D9104375-74F5-8047-8871-259C1BCD0EB6}" type="slidenum">
              <a:rPr lang="en-US" smtClean="0"/>
              <a:pPr/>
              <a:t>13</a:t>
            </a:fld>
            <a:endParaRPr lang="en-US" dirty="0"/>
          </a:p>
        </p:txBody>
      </p:sp>
    </p:spTree>
    <p:extLst>
      <p:ext uri="{BB962C8B-B14F-4D97-AF65-F5344CB8AC3E}">
        <p14:creationId xmlns:p14="http://schemas.microsoft.com/office/powerpoint/2010/main" val="104346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590C5-C7A0-EE41-F45B-FD14E42B8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92D6A-3D68-4BF0-9E30-24CDCF9DD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98A851-A5EE-BEB3-D61C-B3ED14B4BD4A}"/>
              </a:ext>
            </a:extLst>
          </p:cNvPr>
          <p:cNvSpPr>
            <a:spLocks noGrp="1"/>
          </p:cNvSpPr>
          <p:nvPr>
            <p:ph type="body" idx="1"/>
          </p:nvPr>
        </p:nvSpPr>
        <p:spPr/>
        <p:txBody>
          <a:bodyPr/>
          <a:lstStyle/>
          <a:p>
            <a:r>
              <a:rPr lang="en-US" sz="1600" b="0" i="0" kern="1200" dirty="0">
                <a:solidFill>
                  <a:schemeClr val="tx1"/>
                </a:solidFill>
                <a:effectLst/>
                <a:latin typeface="Source Sans Pro" panose="020B0503030403020204" pitchFamily="34" charset="0"/>
                <a:ea typeface="+mn-ea"/>
                <a:cs typeface="+mn-cs"/>
              </a:rPr>
              <a:t>Now it’s time to debate! This is an important time where both sides will present their arguments, listen carefully to each other, and have a chance to ask questions and discuss. </a:t>
            </a:r>
            <a:endParaRPr lang="en-US" dirty="0"/>
          </a:p>
        </p:txBody>
      </p:sp>
      <p:sp>
        <p:nvSpPr>
          <p:cNvPr id="4" name="Slide Number Placeholder 3">
            <a:extLst>
              <a:ext uri="{FF2B5EF4-FFF2-40B4-BE49-F238E27FC236}">
                <a16:creationId xmlns:a16="http://schemas.microsoft.com/office/drawing/2014/main" id="{53F70CD4-05A0-1B57-DB8D-F87A73C4ECC7}"/>
              </a:ext>
            </a:extLst>
          </p:cNvPr>
          <p:cNvSpPr>
            <a:spLocks noGrp="1"/>
          </p:cNvSpPr>
          <p:nvPr>
            <p:ph type="sldNum" sz="quarter" idx="5"/>
          </p:nvPr>
        </p:nvSpPr>
        <p:spPr/>
        <p:txBody>
          <a:bodyPr/>
          <a:lstStyle/>
          <a:p>
            <a:fld id="{D9104375-74F5-8047-8871-259C1BCD0EB6}" type="slidenum">
              <a:rPr lang="en-US" smtClean="0"/>
              <a:pPr/>
              <a:t>15</a:t>
            </a:fld>
            <a:endParaRPr lang="en-US" dirty="0"/>
          </a:p>
        </p:txBody>
      </p:sp>
    </p:spTree>
    <p:extLst>
      <p:ext uri="{BB962C8B-B14F-4D97-AF65-F5344CB8AC3E}">
        <p14:creationId xmlns:p14="http://schemas.microsoft.com/office/powerpoint/2010/main" val="3107232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A5E1F-7C05-2C8B-4865-40DC68CB0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6CA2C-D58A-A7D1-0CF7-72558CFD1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A147-6468-AC15-B1C8-51945ECBB926}"/>
              </a:ext>
            </a:extLst>
          </p:cNvPr>
          <p:cNvSpPr>
            <a:spLocks noGrp="1"/>
          </p:cNvSpPr>
          <p:nvPr>
            <p:ph type="body" idx="1"/>
          </p:nvPr>
        </p:nvSpPr>
        <p:spPr/>
        <p:txBody>
          <a:bodyPr/>
          <a:lstStyle/>
          <a:p>
            <a:r>
              <a:rPr lang="en-US" dirty="0"/>
              <a:t>You </a:t>
            </a:r>
          </a:p>
        </p:txBody>
      </p:sp>
      <p:sp>
        <p:nvSpPr>
          <p:cNvPr id="4" name="Slide Number Placeholder 3">
            <a:extLst>
              <a:ext uri="{FF2B5EF4-FFF2-40B4-BE49-F238E27FC236}">
                <a16:creationId xmlns:a16="http://schemas.microsoft.com/office/drawing/2014/main" id="{89D17B4A-7DCE-085D-890F-3BAA52A3760E}"/>
              </a:ext>
            </a:extLst>
          </p:cNvPr>
          <p:cNvSpPr>
            <a:spLocks noGrp="1"/>
          </p:cNvSpPr>
          <p:nvPr>
            <p:ph type="sldNum" sz="quarter" idx="5"/>
          </p:nvPr>
        </p:nvSpPr>
        <p:spPr/>
        <p:txBody>
          <a:bodyPr/>
          <a:lstStyle/>
          <a:p>
            <a:fld id="{D9104375-74F5-8047-8871-259C1BCD0EB6}" type="slidenum">
              <a:rPr lang="en-US" smtClean="0"/>
              <a:pPr/>
              <a:t>16</a:t>
            </a:fld>
            <a:endParaRPr lang="en-US" dirty="0"/>
          </a:p>
        </p:txBody>
      </p:sp>
    </p:spTree>
    <p:extLst>
      <p:ext uri="{BB962C8B-B14F-4D97-AF65-F5344CB8AC3E}">
        <p14:creationId xmlns:p14="http://schemas.microsoft.com/office/powerpoint/2010/main" val="1475406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t Title Slide w/Log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33EB50-8758-C242-AC0A-914AE0C39B18}"/>
              </a:ext>
            </a:extLst>
          </p:cNvPr>
          <p:cNvSpPr/>
          <p:nvPr userDrawn="1"/>
        </p:nvSpPr>
        <p:spPr>
          <a:xfrm>
            <a:off x="-1" y="0"/>
            <a:ext cx="12192001" cy="68580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pic>
        <p:nvPicPr>
          <p:cNvPr id="4" name="Picture 3">
            <a:extLst>
              <a:ext uri="{FF2B5EF4-FFF2-40B4-BE49-F238E27FC236}">
                <a16:creationId xmlns:a16="http://schemas.microsoft.com/office/drawing/2014/main" id="{D3C279D0-A85D-7B40-8A18-E48ED5D64CA9}"/>
              </a:ext>
            </a:extLst>
          </p:cNvPr>
          <p:cNvPicPr>
            <a:picLocks noChangeAspect="1"/>
          </p:cNvPicPr>
          <p:nvPr userDrawn="1"/>
        </p:nvPicPr>
        <p:blipFill>
          <a:blip r:embed="rId2"/>
          <a:srcRect l="3189" r="3189"/>
          <a:stretch/>
        </p:blipFill>
        <p:spPr>
          <a:xfrm>
            <a:off x="-1" y="0"/>
            <a:ext cx="12192000" cy="6858000"/>
          </a:xfrm>
          <a:prstGeom prst="rect">
            <a:avLst/>
          </a:prstGeom>
        </p:spPr>
      </p:pic>
      <p:sp>
        <p:nvSpPr>
          <p:cNvPr id="5" name="Rectangle 4">
            <a:extLst>
              <a:ext uri="{FF2B5EF4-FFF2-40B4-BE49-F238E27FC236}">
                <a16:creationId xmlns:a16="http://schemas.microsoft.com/office/drawing/2014/main" id="{2F5B142A-BD2B-6044-9339-40FF387731E8}"/>
              </a:ext>
            </a:extLst>
          </p:cNvPr>
          <p:cNvSpPr/>
          <p:nvPr userDrawn="1"/>
        </p:nvSpPr>
        <p:spPr>
          <a:xfrm>
            <a:off x="0" y="1204813"/>
            <a:ext cx="12192000" cy="4653643"/>
          </a:xfrm>
          <a:prstGeom prst="rect">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Text Placeholder 7">
            <a:extLst>
              <a:ext uri="{FF2B5EF4-FFF2-40B4-BE49-F238E27FC236}">
                <a16:creationId xmlns:a16="http://schemas.microsoft.com/office/drawing/2014/main" id="{776A90FC-CF97-CD4C-9263-F6302CF7B756}"/>
              </a:ext>
            </a:extLst>
          </p:cNvPr>
          <p:cNvSpPr>
            <a:spLocks noGrp="1"/>
          </p:cNvSpPr>
          <p:nvPr>
            <p:ph type="body" sz="quarter" idx="10" hasCustomPrompt="1"/>
          </p:nvPr>
        </p:nvSpPr>
        <p:spPr>
          <a:xfrm>
            <a:off x="582614" y="1850649"/>
            <a:ext cx="11026775" cy="1541463"/>
          </a:xfrm>
          <a:prstGeom prst="rect">
            <a:avLst/>
          </a:prstGeom>
        </p:spPr>
        <p:txBody>
          <a:bodyPr/>
          <a:lstStyle>
            <a:lvl1pPr marL="0">
              <a:buNone/>
              <a:defRPr sz="6000" b="1" i="0">
                <a:solidFill>
                  <a:schemeClr val="bg1"/>
                </a:solidFill>
                <a:latin typeface="Source Sans Pro" panose="020B0503030403020204" pitchFamily="34" charset="0"/>
              </a:defRPr>
            </a:lvl1pPr>
          </a:lstStyle>
          <a:p>
            <a:pPr lvl="0"/>
            <a:r>
              <a:rPr lang="en-US" dirty="0"/>
              <a:t>Alternate Title Slide Here and Here and Here 45pt Bold</a:t>
            </a:r>
          </a:p>
        </p:txBody>
      </p:sp>
      <p:sp>
        <p:nvSpPr>
          <p:cNvPr id="8" name="Text Placeholder 12">
            <a:extLst>
              <a:ext uri="{FF2B5EF4-FFF2-40B4-BE49-F238E27FC236}">
                <a16:creationId xmlns:a16="http://schemas.microsoft.com/office/drawing/2014/main" id="{028B5449-3E99-0E4E-8A44-E6124D0F871D}"/>
              </a:ext>
            </a:extLst>
          </p:cNvPr>
          <p:cNvSpPr>
            <a:spLocks noGrp="1"/>
          </p:cNvSpPr>
          <p:nvPr>
            <p:ph type="body" sz="quarter" idx="11" hasCustomPrompt="1"/>
          </p:nvPr>
        </p:nvSpPr>
        <p:spPr>
          <a:xfrm>
            <a:off x="1825959" y="4037944"/>
            <a:ext cx="8540083" cy="658627"/>
          </a:xfrm>
          <a:prstGeom prst="rect">
            <a:avLst/>
          </a:prstGeom>
        </p:spPr>
        <p:txBody>
          <a:bodyPr/>
          <a:lstStyle>
            <a:lvl1pPr marL="0"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chemeClr val="bg1"/>
                </a:solidFill>
                <a:latin typeface="Source Sans Pro" panose="020B0503030403020204" pitchFamily="34" charset="0"/>
                <a:cs typeface="Arial" panose="020B0604020202020204" pitchFamily="34" charset="0"/>
              </a:defRPr>
            </a:lvl1pPr>
          </a:lstStyle>
          <a:p>
            <a:pPr lvl="0"/>
            <a:r>
              <a:rPr lang="en-US" dirty="0"/>
              <a:t>Speaker Names </a:t>
            </a:r>
            <a:r>
              <a:rPr lang="en-US" dirty="0" err="1"/>
              <a:t>CanGoHere</a:t>
            </a:r>
            <a:r>
              <a:rPr lang="en-US" dirty="0"/>
              <a:t>, Ph.D. </a:t>
            </a:r>
            <a:r>
              <a:rPr lang="en-US" dirty="0" err="1"/>
              <a:t>24pt</a:t>
            </a:r>
            <a:endParaRPr lang="en-US" dirty="0"/>
          </a:p>
        </p:txBody>
      </p:sp>
    </p:spTree>
    <p:extLst>
      <p:ext uri="{BB962C8B-B14F-4D97-AF65-F5344CB8AC3E}">
        <p14:creationId xmlns:p14="http://schemas.microsoft.com/office/powerpoint/2010/main" val="256729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lue w/JAX name, Titl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FE2F1D-71EB-A74F-8417-D4469D3AC008}"/>
              </a:ext>
            </a:extLst>
          </p:cNvPr>
          <p:cNvSpPr/>
          <p:nvPr userDrawn="1"/>
        </p:nvSpPr>
        <p:spPr>
          <a:xfrm>
            <a:off x="0" y="6366265"/>
            <a:ext cx="12192000" cy="491737"/>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1AE5EBAB-FA5E-D840-86FF-3BAD451E0163}"/>
              </a:ext>
            </a:extLst>
          </p:cNvPr>
          <p:cNvSpPr/>
          <p:nvPr userDrawn="1"/>
        </p:nvSpPr>
        <p:spPr>
          <a:xfrm rot="10800000" flipH="1">
            <a:off x="3016780" y="6325921"/>
            <a:ext cx="364689" cy="4259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13" name="Slide Number Placeholder 17">
            <a:extLst>
              <a:ext uri="{FF2B5EF4-FFF2-40B4-BE49-F238E27FC236}">
                <a16:creationId xmlns:a16="http://schemas.microsoft.com/office/drawing/2014/main" id="{27BBF15B-3140-F54B-9864-DF212160A9A7}"/>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bg1"/>
                </a:solidFill>
                <a:latin typeface="Source Sans Pro" panose="020B0503030403020204" pitchFamily="34" charset="0"/>
              </a:defRPr>
            </a:lvl1pPr>
          </a:lstStyle>
          <a:p>
            <a:pPr algn="ctr"/>
            <a:fld id="{4723624F-8E48-9C49-BDEC-1C4437A0BD87}" type="slidenum">
              <a:rPr lang="en-US" sz="1400" smtClean="0">
                <a:cs typeface="Arial" panose="020B0604020202020204" pitchFamily="34" charset="0"/>
              </a:rPr>
              <a:pPr algn="ctr"/>
              <a:t>‹#›</a:t>
            </a:fld>
            <a:endParaRPr lang="en-US" sz="1400" dirty="0">
              <a:cs typeface="Arial" panose="020B0604020202020204" pitchFamily="34" charset="0"/>
            </a:endParaRPr>
          </a:p>
        </p:txBody>
      </p:sp>
      <p:sp>
        <p:nvSpPr>
          <p:cNvPr id="15" name="Text Placeholder 9">
            <a:extLst>
              <a:ext uri="{FF2B5EF4-FFF2-40B4-BE49-F238E27FC236}">
                <a16:creationId xmlns:a16="http://schemas.microsoft.com/office/drawing/2014/main" id="{8254639E-A807-E346-8119-F65E75313C81}"/>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0" name="Text Placeholder 9">
            <a:extLst>
              <a:ext uri="{FF2B5EF4-FFF2-40B4-BE49-F238E27FC236}">
                <a16:creationId xmlns:a16="http://schemas.microsoft.com/office/drawing/2014/main" id="{4B0F26A9-B7B1-8B4E-8595-3AA3444B76FF}"/>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2" name="TextBox 1">
            <a:extLst>
              <a:ext uri="{FF2B5EF4-FFF2-40B4-BE49-F238E27FC236}">
                <a16:creationId xmlns:a16="http://schemas.microsoft.com/office/drawing/2014/main" id="{6E2CA1F4-47BF-11BE-0C1C-894220142559}"/>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142893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Divider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E7801F-491D-3B44-B5E1-DD613AFC7E73}"/>
              </a:ext>
            </a:extLst>
          </p:cNvPr>
          <p:cNvGrpSpPr/>
          <p:nvPr userDrawn="1"/>
        </p:nvGrpSpPr>
        <p:grpSpPr>
          <a:xfrm>
            <a:off x="-1" y="-130628"/>
            <a:ext cx="12199405" cy="5360653"/>
            <a:chOff x="-1" y="-97971"/>
            <a:chExt cx="9149554" cy="4020490"/>
          </a:xfrm>
        </p:grpSpPr>
        <p:sp>
          <p:nvSpPr>
            <p:cNvPr id="8" name="Rectangle 7">
              <a:extLst>
                <a:ext uri="{FF2B5EF4-FFF2-40B4-BE49-F238E27FC236}">
                  <a16:creationId xmlns:a16="http://schemas.microsoft.com/office/drawing/2014/main" id="{82723300-028A-5645-BD87-CEABBF61D7B3}"/>
                </a:ext>
              </a:extLst>
            </p:cNvPr>
            <p:cNvSpPr/>
            <p:nvPr userDrawn="1"/>
          </p:nvSpPr>
          <p:spPr>
            <a:xfrm>
              <a:off x="-1" y="-97971"/>
              <a:ext cx="9149554" cy="3233057"/>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9" name="Right Triangle 8">
              <a:extLst>
                <a:ext uri="{FF2B5EF4-FFF2-40B4-BE49-F238E27FC236}">
                  <a16:creationId xmlns:a16="http://schemas.microsoft.com/office/drawing/2014/main" id="{17426DAC-4A5D-4444-90AC-82382D437088}"/>
                </a:ext>
              </a:extLst>
            </p:cNvPr>
            <p:cNvSpPr/>
            <p:nvPr userDrawn="1"/>
          </p:nvSpPr>
          <p:spPr>
            <a:xfrm rot="10800000">
              <a:off x="2228851" y="3032261"/>
              <a:ext cx="694760" cy="890258"/>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2" name="Text Placeholder 4">
            <a:extLst>
              <a:ext uri="{FF2B5EF4-FFF2-40B4-BE49-F238E27FC236}">
                <a16:creationId xmlns:a16="http://schemas.microsoft.com/office/drawing/2014/main" id="{8E28F71E-4D86-B84E-9884-B2BA0F3719CB}"/>
              </a:ext>
            </a:extLst>
          </p:cNvPr>
          <p:cNvSpPr>
            <a:spLocks noGrp="1"/>
          </p:cNvSpPr>
          <p:nvPr>
            <p:ph type="body" sz="quarter" idx="10" hasCustomPrompt="1"/>
          </p:nvPr>
        </p:nvSpPr>
        <p:spPr>
          <a:xfrm>
            <a:off x="573949" y="477925"/>
            <a:ext cx="11113228" cy="3093636"/>
          </a:xfrm>
          <a:prstGeom prst="rect">
            <a:avLst/>
          </a:prstGeom>
        </p:spPr>
        <p:txBody>
          <a:bodyPr/>
          <a:lstStyle>
            <a:lvl1pPr marL="0">
              <a:buNone/>
              <a:defRPr sz="6933" b="1" i="0">
                <a:solidFill>
                  <a:schemeClr val="bg1"/>
                </a:solidFill>
                <a:latin typeface="Source Sans Pro" panose="020B05030304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CHAPTER SLIDE:</a:t>
            </a:r>
          </a:p>
          <a:p>
            <a:pPr lvl="0"/>
            <a:r>
              <a:rPr lang="en-US" dirty="0"/>
              <a:t>TITLE GOES HERE AND HERE 52PT CAPS</a:t>
            </a:r>
          </a:p>
        </p:txBody>
      </p:sp>
      <p:sp>
        <p:nvSpPr>
          <p:cNvPr id="15" name="Text Placeholder 14">
            <a:extLst>
              <a:ext uri="{FF2B5EF4-FFF2-40B4-BE49-F238E27FC236}">
                <a16:creationId xmlns:a16="http://schemas.microsoft.com/office/drawing/2014/main" id="{B4E8AE6D-CCCE-0E47-8B74-AB8696060EFD}"/>
              </a:ext>
            </a:extLst>
          </p:cNvPr>
          <p:cNvSpPr>
            <a:spLocks noGrp="1"/>
          </p:cNvSpPr>
          <p:nvPr>
            <p:ph type="body" sz="quarter" idx="11" hasCustomPrompt="1"/>
          </p:nvPr>
        </p:nvSpPr>
        <p:spPr>
          <a:xfrm>
            <a:off x="4471989" y="4495525"/>
            <a:ext cx="7215187" cy="1717840"/>
          </a:xfrm>
          <a:prstGeom prst="rect">
            <a:avLst/>
          </a:prstGeom>
        </p:spPr>
        <p:txBody>
          <a:bodyPr/>
          <a:lstStyle>
            <a:lvl1pPr marL="0" indent="0">
              <a:buNone/>
              <a:defRPr sz="3733" b="0" i="0" baseline="0">
                <a:solidFill>
                  <a:schemeClr val="tx2"/>
                </a:solidFill>
                <a:latin typeface="Source Sans Pro" panose="020B0503030403020204" pitchFamily="34" charset="0"/>
              </a:defRPr>
            </a:lvl1pPr>
          </a:lstStyle>
          <a:p>
            <a:pPr lvl="0"/>
            <a:r>
              <a:rPr lang="en-US" dirty="0"/>
              <a:t>Additional information here for this chapter, a quote, subtitle, statement, etc. </a:t>
            </a:r>
            <a:r>
              <a:rPr lang="en-US" dirty="0" err="1"/>
              <a:t>28pt</a:t>
            </a:r>
            <a:endParaRPr lang="en-US" dirty="0"/>
          </a:p>
        </p:txBody>
      </p:sp>
    </p:spTree>
    <p:extLst>
      <p:ext uri="{BB962C8B-B14F-4D97-AF65-F5344CB8AC3E}">
        <p14:creationId xmlns:p14="http://schemas.microsoft.com/office/powerpoint/2010/main" val="2991657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eneral Header Slid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944E324-23F9-E046-A2CE-E51DCFFCEC28}"/>
              </a:ext>
            </a:extLst>
          </p:cNvPr>
          <p:cNvSpPr>
            <a:spLocks noGrp="1"/>
          </p:cNvSpPr>
          <p:nvPr>
            <p:ph type="body" sz="quarter" idx="13" hasCustomPrompt="1"/>
          </p:nvPr>
        </p:nvSpPr>
        <p:spPr>
          <a:xfrm>
            <a:off x="325069" y="1373584"/>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Text Placeholder 6">
            <a:extLst>
              <a:ext uri="{FF2B5EF4-FFF2-40B4-BE49-F238E27FC236}">
                <a16:creationId xmlns:a16="http://schemas.microsoft.com/office/drawing/2014/main" id="{5964C5C6-BC04-0946-9302-7D266C169AE0}"/>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Tree>
    <p:extLst>
      <p:ext uri="{BB962C8B-B14F-4D97-AF65-F5344CB8AC3E}">
        <p14:creationId xmlns:p14="http://schemas.microsoft.com/office/powerpoint/2010/main" val="3677324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eneral w/JAX name, Title, Page#">
    <p:spTree>
      <p:nvGrpSpPr>
        <p:cNvPr id="1" name=""/>
        <p:cNvGrpSpPr/>
        <p:nvPr/>
      </p:nvGrpSpPr>
      <p:grpSpPr>
        <a:xfrm>
          <a:off x="0" y="0"/>
          <a:ext cx="0" cy="0"/>
          <a:chOff x="0" y="0"/>
          <a:chExt cx="0" cy="0"/>
        </a:xfrm>
      </p:grpSpPr>
      <p:sp>
        <p:nvSpPr>
          <p:cNvPr id="4" name="Slide Number Placeholder 17">
            <a:extLst>
              <a:ext uri="{FF2B5EF4-FFF2-40B4-BE49-F238E27FC236}">
                <a16:creationId xmlns:a16="http://schemas.microsoft.com/office/drawing/2014/main" id="{A7765B19-81AD-F74F-AF49-13AEF84E7B96}"/>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tx2"/>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grpSp>
        <p:nvGrpSpPr>
          <p:cNvPr id="2" name="Group 1">
            <a:extLst>
              <a:ext uri="{FF2B5EF4-FFF2-40B4-BE49-F238E27FC236}">
                <a16:creationId xmlns:a16="http://schemas.microsoft.com/office/drawing/2014/main" id="{97FF56CD-6A60-5D41-AC6D-756DC18EA01A}"/>
              </a:ext>
            </a:extLst>
          </p:cNvPr>
          <p:cNvGrpSpPr/>
          <p:nvPr userDrawn="1"/>
        </p:nvGrpSpPr>
        <p:grpSpPr>
          <a:xfrm>
            <a:off x="0" y="6366265"/>
            <a:ext cx="12192000" cy="385623"/>
            <a:chOff x="0" y="4774698"/>
            <a:chExt cx="9144000" cy="289217"/>
          </a:xfrm>
        </p:grpSpPr>
        <p:sp>
          <p:nvSpPr>
            <p:cNvPr id="5" name="Rectangle 4">
              <a:extLst>
                <a:ext uri="{FF2B5EF4-FFF2-40B4-BE49-F238E27FC236}">
                  <a16:creationId xmlns:a16="http://schemas.microsoft.com/office/drawing/2014/main" id="{140FBF9D-2125-7E42-8EEB-F5AC32193357}"/>
                </a:ext>
              </a:extLst>
            </p:cNvPr>
            <p:cNvSpPr/>
            <p:nvPr userDrawn="1"/>
          </p:nvSpPr>
          <p:spPr>
            <a:xfrm>
              <a:off x="0" y="4774698"/>
              <a:ext cx="9144000" cy="3428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95242366-61CD-5449-86EB-92143117F000}"/>
                </a:ext>
              </a:extLst>
            </p:cNvPr>
            <p:cNvSpPr/>
            <p:nvPr userDrawn="1"/>
          </p:nvSpPr>
          <p:spPr>
            <a:xfrm rot="10800000" flipH="1">
              <a:off x="2225844" y="4791842"/>
              <a:ext cx="232934" cy="272073"/>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1" name="Text Placeholder 9">
            <a:extLst>
              <a:ext uri="{FF2B5EF4-FFF2-40B4-BE49-F238E27FC236}">
                <a16:creationId xmlns:a16="http://schemas.microsoft.com/office/drawing/2014/main" id="{5986D113-80CA-7F47-A29A-74D32ABAD006}"/>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tx2"/>
                </a:solidFill>
                <a:latin typeface="Source Sans Pro" panose="020B0503030403020204" pitchFamily="34" charset="0"/>
              </a:defRPr>
            </a:lvl1pPr>
          </a:lstStyle>
          <a:p>
            <a:pPr lvl="0"/>
            <a:r>
              <a:rPr lang="en-US" dirty="0"/>
              <a:t>PRESENTATION TITLE OR NICKNAME CAN LIVE HERE</a:t>
            </a:r>
          </a:p>
        </p:txBody>
      </p:sp>
      <p:sp>
        <p:nvSpPr>
          <p:cNvPr id="13" name="Text Placeholder 9">
            <a:extLst>
              <a:ext uri="{FF2B5EF4-FFF2-40B4-BE49-F238E27FC236}">
                <a16:creationId xmlns:a16="http://schemas.microsoft.com/office/drawing/2014/main" id="{F58ECC1F-A3B0-AF45-924F-AAD097B17E4E}"/>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8" name="TextBox 7">
            <a:extLst>
              <a:ext uri="{FF2B5EF4-FFF2-40B4-BE49-F238E27FC236}">
                <a16:creationId xmlns:a16="http://schemas.microsoft.com/office/drawing/2014/main" id="{2F84E2E4-5D05-6391-6FA2-E1B091136258}"/>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2">
                    <a:lumMod val="50000"/>
                  </a:schemeClr>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31736393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ay w/JAX name, Title,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C89480-D3DF-8748-8722-1FFFFD7A55FD}"/>
              </a:ext>
            </a:extLst>
          </p:cNvPr>
          <p:cNvSpPr/>
          <p:nvPr userDrawn="1"/>
        </p:nvSpPr>
        <p:spPr>
          <a:xfrm>
            <a:off x="0" y="6366265"/>
            <a:ext cx="12192000" cy="491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36B33EAC-AF78-ED4B-90C7-47F2FDB0F5BC}"/>
              </a:ext>
            </a:extLst>
          </p:cNvPr>
          <p:cNvSpPr/>
          <p:nvPr userDrawn="1"/>
        </p:nvSpPr>
        <p:spPr>
          <a:xfrm rot="10800000" flipH="1">
            <a:off x="3016780" y="6325921"/>
            <a:ext cx="364689" cy="42596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13" name="Slide Number Placeholder 17">
            <a:extLst>
              <a:ext uri="{FF2B5EF4-FFF2-40B4-BE49-F238E27FC236}">
                <a16:creationId xmlns:a16="http://schemas.microsoft.com/office/drawing/2014/main" id="{B60A824E-FEEF-FA4E-9895-D1C8877C0C5F}"/>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bg1"/>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sp>
        <p:nvSpPr>
          <p:cNvPr id="15" name="Text Placeholder 9">
            <a:extLst>
              <a:ext uri="{FF2B5EF4-FFF2-40B4-BE49-F238E27FC236}">
                <a16:creationId xmlns:a16="http://schemas.microsoft.com/office/drawing/2014/main" id="{2211C028-FA6A-4443-92CD-F57FCCAE7F41}"/>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0" name="Text Placeholder 9">
            <a:extLst>
              <a:ext uri="{FF2B5EF4-FFF2-40B4-BE49-F238E27FC236}">
                <a16:creationId xmlns:a16="http://schemas.microsoft.com/office/drawing/2014/main" id="{6E2021D8-CF06-1648-A34D-B933BE729F43}"/>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2" name="TextBox 1">
            <a:extLst>
              <a:ext uri="{FF2B5EF4-FFF2-40B4-BE49-F238E27FC236}">
                <a16:creationId xmlns:a16="http://schemas.microsoft.com/office/drawing/2014/main" id="{342FFFE3-6F6B-1835-F7D9-59F0EBC781B8}"/>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1802128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verse w/JAX name, Title, Pag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CF6741E-8CCA-4C4E-B0A3-741649C04FAB}"/>
              </a:ext>
            </a:extLst>
          </p:cNvPr>
          <p:cNvGrpSpPr/>
          <p:nvPr userDrawn="1"/>
        </p:nvGrpSpPr>
        <p:grpSpPr>
          <a:xfrm>
            <a:off x="-1" y="0"/>
            <a:ext cx="12192001" cy="6858000"/>
            <a:chOff x="-1" y="0"/>
            <a:chExt cx="9144001" cy="5143500"/>
          </a:xfrm>
        </p:grpSpPr>
        <p:sp>
          <p:nvSpPr>
            <p:cNvPr id="3" name="Rectangle 2">
              <a:extLst>
                <a:ext uri="{FF2B5EF4-FFF2-40B4-BE49-F238E27FC236}">
                  <a16:creationId xmlns:a16="http://schemas.microsoft.com/office/drawing/2014/main" id="{F4A875CD-6704-0848-BE4A-FFEEB0A59355}"/>
                </a:ext>
              </a:extLst>
            </p:cNvPr>
            <p:cNvSpPr/>
            <p:nvPr userDrawn="1"/>
          </p:nvSpPr>
          <p:spPr>
            <a:xfrm>
              <a:off x="-1" y="0"/>
              <a:ext cx="9144001" cy="51435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nvGrpSpPr>
            <p:cNvPr id="2" name="Group 1">
              <a:extLst>
                <a:ext uri="{FF2B5EF4-FFF2-40B4-BE49-F238E27FC236}">
                  <a16:creationId xmlns:a16="http://schemas.microsoft.com/office/drawing/2014/main" id="{72388502-05BC-5945-A033-AACACF358BD9}"/>
                </a:ext>
              </a:extLst>
            </p:cNvPr>
            <p:cNvGrpSpPr/>
            <p:nvPr userDrawn="1"/>
          </p:nvGrpSpPr>
          <p:grpSpPr>
            <a:xfrm>
              <a:off x="0" y="4774698"/>
              <a:ext cx="9144000" cy="289217"/>
              <a:chOff x="0" y="4774698"/>
              <a:chExt cx="9144000" cy="289217"/>
            </a:xfrm>
          </p:grpSpPr>
          <p:sp>
            <p:nvSpPr>
              <p:cNvPr id="5" name="Rectangle 4">
                <a:extLst>
                  <a:ext uri="{FF2B5EF4-FFF2-40B4-BE49-F238E27FC236}">
                    <a16:creationId xmlns:a16="http://schemas.microsoft.com/office/drawing/2014/main" id="{2ADAB89F-AD34-6A48-A442-2F4FDC778785}"/>
                  </a:ext>
                </a:extLst>
              </p:cNvPr>
              <p:cNvSpPr/>
              <p:nvPr userDrawn="1"/>
            </p:nvSpPr>
            <p:spPr>
              <a:xfrm>
                <a:off x="0" y="4774698"/>
                <a:ext cx="9144000" cy="3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2D08FF64-15EC-3D4E-9A2A-6860016F6E90}"/>
                  </a:ext>
                </a:extLst>
              </p:cNvPr>
              <p:cNvSpPr/>
              <p:nvPr userDrawn="1"/>
            </p:nvSpPr>
            <p:spPr>
              <a:xfrm rot="10800000" flipH="1">
                <a:off x="2225844" y="4791842"/>
                <a:ext cx="232934" cy="2720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grpSp>
      <p:sp>
        <p:nvSpPr>
          <p:cNvPr id="15" name="Slide Number Placeholder 17">
            <a:extLst>
              <a:ext uri="{FF2B5EF4-FFF2-40B4-BE49-F238E27FC236}">
                <a16:creationId xmlns:a16="http://schemas.microsoft.com/office/drawing/2014/main" id="{2FDB0E3C-B65A-A24A-96DA-7D7AE84EB18A}"/>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bg1"/>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sp>
        <p:nvSpPr>
          <p:cNvPr id="17" name="Text Placeholder 9">
            <a:extLst>
              <a:ext uri="{FF2B5EF4-FFF2-40B4-BE49-F238E27FC236}">
                <a16:creationId xmlns:a16="http://schemas.microsoft.com/office/drawing/2014/main" id="{2A91190E-987F-3D4D-9686-5D75BE426496}"/>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4" name="Text Placeholder 9">
            <a:extLst>
              <a:ext uri="{FF2B5EF4-FFF2-40B4-BE49-F238E27FC236}">
                <a16:creationId xmlns:a16="http://schemas.microsoft.com/office/drawing/2014/main" id="{FED1C3DA-384D-2F44-AD88-3E6B1155052F}"/>
              </a:ext>
            </a:extLst>
          </p:cNvPr>
          <p:cNvSpPr>
            <a:spLocks noGrp="1"/>
          </p:cNvSpPr>
          <p:nvPr>
            <p:ph type="body" sz="quarter" idx="15" hasCustomPrompt="1"/>
          </p:nvPr>
        </p:nvSpPr>
        <p:spPr>
          <a:xfrm>
            <a:off x="325069" y="560917"/>
            <a:ext cx="11172272" cy="3997995"/>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13" name="Text Placeholder 9">
            <a:extLst>
              <a:ext uri="{FF2B5EF4-FFF2-40B4-BE49-F238E27FC236}">
                <a16:creationId xmlns:a16="http://schemas.microsoft.com/office/drawing/2014/main" id="{61AE034E-2254-2B43-BEA3-1BDC0022F9F2}"/>
              </a:ext>
            </a:extLst>
          </p:cNvPr>
          <p:cNvSpPr>
            <a:spLocks noGrp="1"/>
          </p:cNvSpPr>
          <p:nvPr>
            <p:ph type="body" sz="quarter" idx="14" hasCustomPrompt="1"/>
          </p:nvPr>
        </p:nvSpPr>
        <p:spPr>
          <a:xfrm>
            <a:off x="325069" y="4944533"/>
            <a:ext cx="11172272" cy="847992"/>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solidFill>
                  <a:schemeClr val="bg1"/>
                </a:solidFill>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Black or white text will work on this slide.</a:t>
            </a:r>
          </a:p>
        </p:txBody>
      </p:sp>
      <p:sp>
        <p:nvSpPr>
          <p:cNvPr id="6" name="TextBox 5">
            <a:extLst>
              <a:ext uri="{FF2B5EF4-FFF2-40B4-BE49-F238E27FC236}">
                <a16:creationId xmlns:a16="http://schemas.microsoft.com/office/drawing/2014/main" id="{8D59BAF0-0BEA-6110-3FAB-38CED49120F5}"/>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430151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ue w/Logo and Pag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30E12F-8FB2-AF44-BAD9-573B972EED43}"/>
              </a:ext>
            </a:extLst>
          </p:cNvPr>
          <p:cNvSpPr txBox="1"/>
          <p:nvPr userDrawn="1"/>
        </p:nvSpPr>
        <p:spPr>
          <a:xfrm>
            <a:off x="11649393" y="6460440"/>
            <a:ext cx="492177" cy="307777"/>
          </a:xfrm>
          <a:prstGeom prst="rect">
            <a:avLst/>
          </a:prstGeom>
          <a:noFill/>
        </p:spPr>
        <p:txBody>
          <a:bodyPr wrap="square" rtlCol="0">
            <a:spAutoFit/>
          </a:bodyPr>
          <a:lstStyle/>
          <a:p>
            <a:fld id="{6625A8D5-DBAF-8845-9299-98FFBA23C9BF}" type="slidenum">
              <a:rPr lang="en-US" sz="1400" b="0" i="0" smtClean="0">
                <a:solidFill>
                  <a:schemeClr val="bg2"/>
                </a:solidFill>
                <a:latin typeface="Source Sans Pro" panose="020B0503030403020204" pitchFamily="34" charset="0"/>
                <a:cs typeface="Arial" panose="020B0604020202020204" pitchFamily="34" charset="0"/>
              </a:rPr>
              <a:pPr/>
              <a:t>‹#›</a:t>
            </a:fld>
            <a:endParaRPr lang="en-US" sz="1400" b="0" i="0" dirty="0">
              <a:solidFill>
                <a:schemeClr val="bg2"/>
              </a:solidFill>
              <a:latin typeface="Source Sans Pro" panose="020B0503030403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CE3CF96-05E5-424D-906E-FD90FB1429C9}"/>
              </a:ext>
            </a:extLst>
          </p:cNvPr>
          <p:cNvPicPr>
            <a:picLocks noChangeAspect="1"/>
          </p:cNvPicPr>
          <p:nvPr userDrawn="1"/>
        </p:nvPicPr>
        <p:blipFill rotWithShape="1">
          <a:blip r:embed="rId2"/>
          <a:srcRect r="50000"/>
          <a:stretch/>
        </p:blipFill>
        <p:spPr>
          <a:xfrm>
            <a:off x="10569387" y="6484355"/>
            <a:ext cx="534043" cy="259944"/>
          </a:xfrm>
          <a:prstGeom prst="rect">
            <a:avLst/>
          </a:prstGeom>
        </p:spPr>
      </p:pic>
      <p:sp>
        <p:nvSpPr>
          <p:cNvPr id="12" name="Text Placeholder 9">
            <a:extLst>
              <a:ext uri="{FF2B5EF4-FFF2-40B4-BE49-F238E27FC236}">
                <a16:creationId xmlns:a16="http://schemas.microsoft.com/office/drawing/2014/main" id="{B171E673-F3EF-A54F-B2C5-D338BF711A03}"/>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grpSp>
        <p:nvGrpSpPr>
          <p:cNvPr id="13" name="Group 12">
            <a:extLst>
              <a:ext uri="{FF2B5EF4-FFF2-40B4-BE49-F238E27FC236}">
                <a16:creationId xmlns:a16="http://schemas.microsoft.com/office/drawing/2014/main" id="{C1769838-2C1E-5440-BDDE-23BE2E4428F7}"/>
              </a:ext>
            </a:extLst>
          </p:cNvPr>
          <p:cNvGrpSpPr/>
          <p:nvPr userDrawn="1"/>
        </p:nvGrpSpPr>
        <p:grpSpPr>
          <a:xfrm>
            <a:off x="0" y="6366265"/>
            <a:ext cx="12192000" cy="385623"/>
            <a:chOff x="0" y="4774698"/>
            <a:chExt cx="9144000" cy="289217"/>
          </a:xfrm>
          <a:solidFill>
            <a:schemeClr val="bg2">
              <a:lumMod val="75000"/>
            </a:schemeClr>
          </a:solidFill>
        </p:grpSpPr>
        <p:sp>
          <p:nvSpPr>
            <p:cNvPr id="14" name="Rectangle 13">
              <a:extLst>
                <a:ext uri="{FF2B5EF4-FFF2-40B4-BE49-F238E27FC236}">
                  <a16:creationId xmlns:a16="http://schemas.microsoft.com/office/drawing/2014/main" id="{D9F33472-65F5-8249-A819-63D184349BAD}"/>
                </a:ext>
              </a:extLst>
            </p:cNvPr>
            <p:cNvSpPr/>
            <p:nvPr userDrawn="1"/>
          </p:nvSpPr>
          <p:spPr>
            <a:xfrm>
              <a:off x="0" y="4774698"/>
              <a:ext cx="9144000" cy="3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15" name="Right Triangle 14">
              <a:extLst>
                <a:ext uri="{FF2B5EF4-FFF2-40B4-BE49-F238E27FC236}">
                  <a16:creationId xmlns:a16="http://schemas.microsoft.com/office/drawing/2014/main" id="{296ED723-6154-9843-9E4E-DD8E188E1F02}"/>
                </a:ext>
              </a:extLst>
            </p:cNvPr>
            <p:cNvSpPr/>
            <p:nvPr userDrawn="1"/>
          </p:nvSpPr>
          <p:spPr>
            <a:xfrm rot="10800000">
              <a:off x="8432742" y="4791842"/>
              <a:ext cx="232934" cy="27207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393316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ay w/Logo and Pag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FA1161-4F71-3D49-B447-5988CD0A7DA4}"/>
              </a:ext>
            </a:extLst>
          </p:cNvPr>
          <p:cNvSpPr txBox="1"/>
          <p:nvPr userDrawn="1"/>
        </p:nvSpPr>
        <p:spPr>
          <a:xfrm>
            <a:off x="11649393" y="6460440"/>
            <a:ext cx="492177" cy="307777"/>
          </a:xfrm>
          <a:prstGeom prst="rect">
            <a:avLst/>
          </a:prstGeom>
          <a:noFill/>
        </p:spPr>
        <p:txBody>
          <a:bodyPr wrap="square" rtlCol="0">
            <a:spAutoFit/>
          </a:bodyPr>
          <a:lstStyle/>
          <a:p>
            <a:fld id="{6625A8D5-DBAF-8845-9299-98FFBA23C9BF}" type="slidenum">
              <a:rPr lang="en-US" sz="1400" b="0" i="0" smtClean="0">
                <a:solidFill>
                  <a:schemeClr val="tx2"/>
                </a:solidFill>
                <a:latin typeface="Source Sans Pro" panose="020B0503030403020204" pitchFamily="34" charset="0"/>
                <a:cs typeface="Arial" panose="020B0604020202020204" pitchFamily="34" charset="0"/>
              </a:rPr>
              <a:pPr/>
              <a:t>‹#›</a:t>
            </a:fld>
            <a:endParaRPr lang="en-US" sz="1400" b="0" i="0" dirty="0">
              <a:solidFill>
                <a:schemeClr val="tx2"/>
              </a:solidFill>
              <a:latin typeface="Source Sans Pro" panose="020B0503030403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AF9A9C3-3E01-EA40-AED8-6F538928103C}"/>
              </a:ext>
            </a:extLst>
          </p:cNvPr>
          <p:cNvPicPr>
            <a:picLocks noChangeAspect="1"/>
          </p:cNvPicPr>
          <p:nvPr userDrawn="1"/>
        </p:nvPicPr>
        <p:blipFill rotWithShape="1">
          <a:blip r:embed="rId2"/>
          <a:srcRect r="50000"/>
          <a:stretch/>
        </p:blipFill>
        <p:spPr>
          <a:xfrm>
            <a:off x="10569387" y="6484355"/>
            <a:ext cx="534043" cy="259944"/>
          </a:xfrm>
          <a:prstGeom prst="rect">
            <a:avLst/>
          </a:prstGeom>
        </p:spPr>
      </p:pic>
      <p:sp>
        <p:nvSpPr>
          <p:cNvPr id="11" name="Text Placeholder 9">
            <a:extLst>
              <a:ext uri="{FF2B5EF4-FFF2-40B4-BE49-F238E27FC236}">
                <a16:creationId xmlns:a16="http://schemas.microsoft.com/office/drawing/2014/main" id="{E0B26E3F-CBC5-0247-97AE-28C578E83C71}"/>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grpSp>
        <p:nvGrpSpPr>
          <p:cNvPr id="15" name="Group 14">
            <a:extLst>
              <a:ext uri="{FF2B5EF4-FFF2-40B4-BE49-F238E27FC236}">
                <a16:creationId xmlns:a16="http://schemas.microsoft.com/office/drawing/2014/main" id="{B4549D79-BC67-FE4F-8F17-1D6E6081354B}"/>
              </a:ext>
            </a:extLst>
          </p:cNvPr>
          <p:cNvGrpSpPr/>
          <p:nvPr userDrawn="1"/>
        </p:nvGrpSpPr>
        <p:grpSpPr>
          <a:xfrm>
            <a:off x="0" y="6366265"/>
            <a:ext cx="12192000" cy="385623"/>
            <a:chOff x="0" y="4774698"/>
            <a:chExt cx="9144000" cy="289217"/>
          </a:xfrm>
          <a:solidFill>
            <a:schemeClr val="accent1"/>
          </a:solidFill>
        </p:grpSpPr>
        <p:sp>
          <p:nvSpPr>
            <p:cNvPr id="16" name="Rectangle 15">
              <a:extLst>
                <a:ext uri="{FF2B5EF4-FFF2-40B4-BE49-F238E27FC236}">
                  <a16:creationId xmlns:a16="http://schemas.microsoft.com/office/drawing/2014/main" id="{FC87542C-7242-FA4C-A2DA-A68A513178A3}"/>
                </a:ext>
              </a:extLst>
            </p:cNvPr>
            <p:cNvSpPr/>
            <p:nvPr userDrawn="1"/>
          </p:nvSpPr>
          <p:spPr>
            <a:xfrm>
              <a:off x="0" y="4774698"/>
              <a:ext cx="9144000" cy="3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17" name="Right Triangle 16">
              <a:extLst>
                <a:ext uri="{FF2B5EF4-FFF2-40B4-BE49-F238E27FC236}">
                  <a16:creationId xmlns:a16="http://schemas.microsoft.com/office/drawing/2014/main" id="{10A53183-4A2E-854E-8CB5-1016426315C3}"/>
                </a:ext>
              </a:extLst>
            </p:cNvPr>
            <p:cNvSpPr/>
            <p:nvPr userDrawn="1"/>
          </p:nvSpPr>
          <p:spPr>
            <a:xfrm rot="10800000">
              <a:off x="8432742" y="4791842"/>
              <a:ext cx="232934" cy="27207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3079067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verse w/Logo and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8B1AB6-107A-FC40-81F8-F5F0BF764E01}"/>
              </a:ext>
            </a:extLst>
          </p:cNvPr>
          <p:cNvSpPr/>
          <p:nvPr userDrawn="1"/>
        </p:nvSpPr>
        <p:spPr>
          <a:xfrm>
            <a:off x="-1" y="0"/>
            <a:ext cx="12192001" cy="68580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5" name="TextBox 4">
            <a:extLst>
              <a:ext uri="{FF2B5EF4-FFF2-40B4-BE49-F238E27FC236}">
                <a16:creationId xmlns:a16="http://schemas.microsoft.com/office/drawing/2014/main" id="{4BB8BA16-A01E-6C4B-AF7E-83685A6DA858}"/>
              </a:ext>
            </a:extLst>
          </p:cNvPr>
          <p:cNvSpPr txBox="1"/>
          <p:nvPr userDrawn="1"/>
        </p:nvSpPr>
        <p:spPr>
          <a:xfrm>
            <a:off x="11649393" y="6460440"/>
            <a:ext cx="492177" cy="307777"/>
          </a:xfrm>
          <a:prstGeom prst="rect">
            <a:avLst/>
          </a:prstGeom>
          <a:noFill/>
        </p:spPr>
        <p:txBody>
          <a:bodyPr wrap="square" rtlCol="0">
            <a:spAutoFit/>
          </a:bodyPr>
          <a:lstStyle/>
          <a:p>
            <a:fld id="{6625A8D5-DBAF-8845-9299-98FFBA23C9BF}" type="slidenum">
              <a:rPr lang="en-US" sz="1400" b="0" i="0" smtClean="0">
                <a:solidFill>
                  <a:schemeClr val="bg1"/>
                </a:solidFill>
                <a:latin typeface="Source Sans Pro" panose="020B0503030403020204" pitchFamily="34" charset="0"/>
                <a:cs typeface="Arial" panose="020B0604020202020204" pitchFamily="34" charset="0"/>
              </a:rPr>
              <a:pPr/>
              <a:t>‹#›</a:t>
            </a:fld>
            <a:endParaRPr lang="en-US" sz="1400" b="0" i="0" dirty="0">
              <a:solidFill>
                <a:schemeClr val="bg1"/>
              </a:solidFill>
              <a:latin typeface="Source Sans Pro" panose="020B0503030403020204" pitchFamily="34" charset="0"/>
              <a:cs typeface="Arial" panose="020B0604020202020204" pitchFamily="34" charset="0"/>
            </a:endParaRPr>
          </a:p>
        </p:txBody>
      </p:sp>
      <p:pic>
        <p:nvPicPr>
          <p:cNvPr id="8" name="Picture 7" descr="A picture containing drawing&#10;&#10;Description automatically generated">
            <a:extLst>
              <a:ext uri="{FF2B5EF4-FFF2-40B4-BE49-F238E27FC236}">
                <a16:creationId xmlns:a16="http://schemas.microsoft.com/office/drawing/2014/main" id="{98D39A21-D547-8E47-8541-02563ACACE11}"/>
              </a:ext>
            </a:extLst>
          </p:cNvPr>
          <p:cNvPicPr>
            <a:picLocks noChangeAspect="1"/>
          </p:cNvPicPr>
          <p:nvPr userDrawn="1"/>
        </p:nvPicPr>
        <p:blipFill rotWithShape="1">
          <a:blip r:embed="rId2"/>
          <a:srcRect r="52093" b="44023"/>
          <a:stretch/>
        </p:blipFill>
        <p:spPr>
          <a:xfrm>
            <a:off x="10577464" y="6491795"/>
            <a:ext cx="534043" cy="252504"/>
          </a:xfrm>
          <a:prstGeom prst="rect">
            <a:avLst/>
          </a:prstGeom>
        </p:spPr>
      </p:pic>
      <p:sp>
        <p:nvSpPr>
          <p:cNvPr id="12" name="Text Placeholder 9">
            <a:extLst>
              <a:ext uri="{FF2B5EF4-FFF2-40B4-BE49-F238E27FC236}">
                <a16:creationId xmlns:a16="http://schemas.microsoft.com/office/drawing/2014/main" id="{261D507F-1DE9-E647-80C8-23A1E174E606}"/>
              </a:ext>
            </a:extLst>
          </p:cNvPr>
          <p:cNvSpPr>
            <a:spLocks noGrp="1"/>
          </p:cNvSpPr>
          <p:nvPr>
            <p:ph type="body" sz="quarter" idx="15" hasCustomPrompt="1"/>
          </p:nvPr>
        </p:nvSpPr>
        <p:spPr>
          <a:xfrm>
            <a:off x="325069" y="560917"/>
            <a:ext cx="11172272" cy="3997995"/>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13" name="Text Placeholder 9">
            <a:extLst>
              <a:ext uri="{FF2B5EF4-FFF2-40B4-BE49-F238E27FC236}">
                <a16:creationId xmlns:a16="http://schemas.microsoft.com/office/drawing/2014/main" id="{8B85E179-AE34-114A-B730-EB6BBB640869}"/>
              </a:ext>
            </a:extLst>
          </p:cNvPr>
          <p:cNvSpPr>
            <a:spLocks noGrp="1"/>
          </p:cNvSpPr>
          <p:nvPr>
            <p:ph type="body" sz="quarter" idx="14" hasCustomPrompt="1"/>
          </p:nvPr>
        </p:nvSpPr>
        <p:spPr>
          <a:xfrm>
            <a:off x="325069" y="4944533"/>
            <a:ext cx="11172272" cy="847992"/>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solidFill>
                  <a:schemeClr val="bg1"/>
                </a:solidFill>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Black or white text will work on this slide.</a:t>
            </a:r>
          </a:p>
        </p:txBody>
      </p:sp>
      <p:grpSp>
        <p:nvGrpSpPr>
          <p:cNvPr id="4" name="Group 3">
            <a:extLst>
              <a:ext uri="{FF2B5EF4-FFF2-40B4-BE49-F238E27FC236}">
                <a16:creationId xmlns:a16="http://schemas.microsoft.com/office/drawing/2014/main" id="{A90DF424-4452-5E42-B67E-61BED4724973}"/>
              </a:ext>
            </a:extLst>
          </p:cNvPr>
          <p:cNvGrpSpPr/>
          <p:nvPr userDrawn="1"/>
        </p:nvGrpSpPr>
        <p:grpSpPr>
          <a:xfrm>
            <a:off x="0" y="6366265"/>
            <a:ext cx="12192000" cy="385623"/>
            <a:chOff x="0" y="4774698"/>
            <a:chExt cx="9144000" cy="289217"/>
          </a:xfrm>
        </p:grpSpPr>
        <p:sp>
          <p:nvSpPr>
            <p:cNvPr id="6" name="Rectangle 5">
              <a:extLst>
                <a:ext uri="{FF2B5EF4-FFF2-40B4-BE49-F238E27FC236}">
                  <a16:creationId xmlns:a16="http://schemas.microsoft.com/office/drawing/2014/main" id="{C777F7B7-955E-D148-BF38-A0444C01890E}"/>
                </a:ext>
              </a:extLst>
            </p:cNvPr>
            <p:cNvSpPr/>
            <p:nvPr userDrawn="1"/>
          </p:nvSpPr>
          <p:spPr>
            <a:xfrm>
              <a:off x="0" y="4774698"/>
              <a:ext cx="9144000" cy="3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21" name="Right Triangle 20">
              <a:extLst>
                <a:ext uri="{FF2B5EF4-FFF2-40B4-BE49-F238E27FC236}">
                  <a16:creationId xmlns:a16="http://schemas.microsoft.com/office/drawing/2014/main" id="{F77EB197-BDC9-5C4F-9A19-305E6B2572AE}"/>
                </a:ext>
              </a:extLst>
            </p:cNvPr>
            <p:cNvSpPr/>
            <p:nvPr userDrawn="1"/>
          </p:nvSpPr>
          <p:spPr>
            <a:xfrm rot="10800000">
              <a:off x="8432742" y="4791842"/>
              <a:ext cx="232934" cy="2720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2619848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ue w/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1A86A79-BBBF-9F47-BE20-D086898B2B92}"/>
              </a:ext>
            </a:extLst>
          </p:cNvPr>
          <p:cNvSpPr>
            <a:spLocks noGrp="1"/>
          </p:cNvSpPr>
          <p:nvPr>
            <p:ph type="body" sz="quarter" idx="12" hasCustomPrompt="1"/>
          </p:nvPr>
        </p:nvSpPr>
        <p:spPr>
          <a:xfrm>
            <a:off x="7133448" y="6497693"/>
            <a:ext cx="5058552" cy="193899"/>
          </a:xfrm>
          <a:prstGeom prst="rect">
            <a:avLst/>
          </a:prstGeom>
        </p:spPr>
        <p:txBody>
          <a:bodyPr wrap="square" tIns="0" bIns="0" anchor="t">
            <a:spAutoFit/>
          </a:bodyPr>
          <a:lstStyle>
            <a:lvl1pPr>
              <a:buNone/>
              <a:defRPr sz="1400" b="0" i="0">
                <a:solidFill>
                  <a:schemeClr val="bg2">
                    <a:lumMod val="50000"/>
                  </a:schemeClr>
                </a:solidFill>
                <a:latin typeface="Source Sans Pro" panose="020B0503030403020204" pitchFamily="34" charset="0"/>
              </a:defRPr>
            </a:lvl1pPr>
          </a:lstStyle>
          <a:p>
            <a:pPr lvl="0"/>
            <a:r>
              <a:rPr lang="en-US" dirty="0"/>
              <a:t>PRESENTATION TITLE OR NICKNAME CAN LIVE HERE</a:t>
            </a:r>
          </a:p>
        </p:txBody>
      </p:sp>
      <p:sp>
        <p:nvSpPr>
          <p:cNvPr id="9" name="Text Placeholder 9">
            <a:extLst>
              <a:ext uri="{FF2B5EF4-FFF2-40B4-BE49-F238E27FC236}">
                <a16:creationId xmlns:a16="http://schemas.microsoft.com/office/drawing/2014/main" id="{AB1799E8-F88F-CF48-A5D6-023D8C509F44}"/>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grpSp>
        <p:nvGrpSpPr>
          <p:cNvPr id="11" name="Group 10">
            <a:extLst>
              <a:ext uri="{FF2B5EF4-FFF2-40B4-BE49-F238E27FC236}">
                <a16:creationId xmlns:a16="http://schemas.microsoft.com/office/drawing/2014/main" id="{EA5F1A21-5988-E44E-A6DD-3653552CDDC6}"/>
              </a:ext>
            </a:extLst>
          </p:cNvPr>
          <p:cNvGrpSpPr/>
          <p:nvPr userDrawn="1"/>
        </p:nvGrpSpPr>
        <p:grpSpPr>
          <a:xfrm>
            <a:off x="0" y="6366265"/>
            <a:ext cx="12192000" cy="385623"/>
            <a:chOff x="0" y="4774698"/>
            <a:chExt cx="9144000" cy="289217"/>
          </a:xfrm>
          <a:solidFill>
            <a:schemeClr val="tx2"/>
          </a:solidFill>
        </p:grpSpPr>
        <p:sp>
          <p:nvSpPr>
            <p:cNvPr id="12" name="Rectangle 11">
              <a:extLst>
                <a:ext uri="{FF2B5EF4-FFF2-40B4-BE49-F238E27FC236}">
                  <a16:creationId xmlns:a16="http://schemas.microsoft.com/office/drawing/2014/main" id="{8AE7BFCD-002C-4B45-879D-7916F1C450CF}"/>
                </a:ext>
              </a:extLst>
            </p:cNvPr>
            <p:cNvSpPr/>
            <p:nvPr userDrawn="1"/>
          </p:nvSpPr>
          <p:spPr>
            <a:xfrm>
              <a:off x="0" y="4774698"/>
              <a:ext cx="9144000" cy="342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2">
                    <a:lumMod val="50000"/>
                  </a:schemeClr>
                </a:solidFill>
                <a:latin typeface="Source Sans Pro" panose="020B0503030403020204" pitchFamily="34" charset="0"/>
              </a:endParaRPr>
            </a:p>
          </p:txBody>
        </p:sp>
        <p:sp>
          <p:nvSpPr>
            <p:cNvPr id="13" name="Right Triangle 12">
              <a:extLst>
                <a:ext uri="{FF2B5EF4-FFF2-40B4-BE49-F238E27FC236}">
                  <a16:creationId xmlns:a16="http://schemas.microsoft.com/office/drawing/2014/main" id="{6AA39ED9-5FB0-C04D-BFB7-BCF5BB076FAA}"/>
                </a:ext>
              </a:extLst>
            </p:cNvPr>
            <p:cNvSpPr/>
            <p:nvPr userDrawn="1"/>
          </p:nvSpPr>
          <p:spPr>
            <a:xfrm rot="10800000">
              <a:off x="5117152" y="4791842"/>
              <a:ext cx="232934" cy="27207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2">
                    <a:lumMod val="50000"/>
                  </a:schemeClr>
                </a:solidFill>
                <a:latin typeface="Source Sans Pro" panose="020B0503030403020204" pitchFamily="34" charset="0"/>
              </a:endParaRPr>
            </a:p>
          </p:txBody>
        </p:sp>
      </p:grpSp>
    </p:spTree>
    <p:extLst>
      <p:ext uri="{BB962C8B-B14F-4D97-AF65-F5344CB8AC3E}">
        <p14:creationId xmlns:p14="http://schemas.microsoft.com/office/powerpoint/2010/main" val="96858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 Title Slide w/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90ED608-500C-CC40-BA6D-26001AFF3EC8}"/>
              </a:ext>
            </a:extLst>
          </p:cNvPr>
          <p:cNvSpPr>
            <a:spLocks noGrp="1"/>
          </p:cNvSpPr>
          <p:nvPr>
            <p:ph type="pic" sz="quarter" idx="12" hasCustomPrompt="1"/>
          </p:nvPr>
        </p:nvSpPr>
        <p:spPr>
          <a:xfrm>
            <a:off x="0" y="0"/>
            <a:ext cx="12192000" cy="6858000"/>
          </a:xfrm>
          <a:prstGeom prst="rect">
            <a:avLst/>
          </a:prstGeom>
          <a:solidFill>
            <a:schemeClr val="bg1">
              <a:lumMod val="85000"/>
            </a:schemeClr>
          </a:solidFill>
        </p:spPr>
        <p:txBody>
          <a:bodyPr/>
          <a:lstStyle>
            <a:lvl1pPr>
              <a:buNone/>
              <a:defRPr b="0" i="0">
                <a:latin typeface="Source Sans Pro" panose="020B0503030403020204" pitchFamily="34" charset="0"/>
              </a:defRPr>
            </a:lvl1pPr>
          </a:lstStyle>
          <a:p>
            <a:r>
              <a:rPr lang="en-US" dirty="0"/>
              <a:t>PICTURE</a:t>
            </a:r>
          </a:p>
        </p:txBody>
      </p:sp>
      <p:sp>
        <p:nvSpPr>
          <p:cNvPr id="9" name="Text Placeholder 7">
            <a:extLst>
              <a:ext uri="{FF2B5EF4-FFF2-40B4-BE49-F238E27FC236}">
                <a16:creationId xmlns:a16="http://schemas.microsoft.com/office/drawing/2014/main" id="{77D4993E-3014-2B4F-A42A-4701885FBDA2}"/>
              </a:ext>
            </a:extLst>
          </p:cNvPr>
          <p:cNvSpPr>
            <a:spLocks noGrp="1"/>
          </p:cNvSpPr>
          <p:nvPr>
            <p:ph type="body" sz="quarter" idx="10" hasCustomPrompt="1"/>
          </p:nvPr>
        </p:nvSpPr>
        <p:spPr>
          <a:xfrm>
            <a:off x="582614" y="1850649"/>
            <a:ext cx="11026775" cy="1541463"/>
          </a:xfrm>
          <a:prstGeom prst="rect">
            <a:avLst/>
          </a:prstGeom>
        </p:spPr>
        <p:txBody>
          <a:bodyPr/>
          <a:lstStyle>
            <a:lvl1pPr marL="0">
              <a:buNone/>
              <a:defRPr sz="6000" b="1" i="0">
                <a:solidFill>
                  <a:schemeClr val="bg1"/>
                </a:solidFill>
                <a:latin typeface="Source Sans Pro" panose="020B0503030403020204" pitchFamily="34" charset="0"/>
              </a:defRPr>
            </a:lvl1pPr>
          </a:lstStyle>
          <a:p>
            <a:pPr lvl="0"/>
            <a:r>
              <a:rPr lang="en-US" dirty="0"/>
              <a:t>Alternate Title Slide Here and Here and Here 45pt Bold</a:t>
            </a:r>
          </a:p>
        </p:txBody>
      </p:sp>
      <p:sp>
        <p:nvSpPr>
          <p:cNvPr id="10" name="Text Placeholder 12">
            <a:extLst>
              <a:ext uri="{FF2B5EF4-FFF2-40B4-BE49-F238E27FC236}">
                <a16:creationId xmlns:a16="http://schemas.microsoft.com/office/drawing/2014/main" id="{8D07B18F-36C2-8E46-AA3F-ED2458361B00}"/>
              </a:ext>
            </a:extLst>
          </p:cNvPr>
          <p:cNvSpPr>
            <a:spLocks noGrp="1"/>
          </p:cNvSpPr>
          <p:nvPr>
            <p:ph type="body" sz="quarter" idx="11" hasCustomPrompt="1"/>
          </p:nvPr>
        </p:nvSpPr>
        <p:spPr>
          <a:xfrm>
            <a:off x="1825959" y="4037945"/>
            <a:ext cx="8540083" cy="701033"/>
          </a:xfrm>
          <a:prstGeom prst="rect">
            <a:avLst/>
          </a:prstGeom>
        </p:spPr>
        <p:txBody>
          <a:bodyPr/>
          <a:lstStyle>
            <a:lvl1pPr marL="0"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chemeClr val="bg1"/>
                </a:solidFill>
                <a:latin typeface="Source Sans Pro" panose="020B0503030403020204" pitchFamily="34" charset="0"/>
                <a:cs typeface="Arial" panose="020B0604020202020204" pitchFamily="34" charset="0"/>
              </a:defRPr>
            </a:lvl1pPr>
          </a:lstStyle>
          <a:p>
            <a:pPr lvl="0"/>
            <a:r>
              <a:rPr lang="en-US" dirty="0"/>
              <a:t>Speaker Names </a:t>
            </a:r>
            <a:r>
              <a:rPr lang="en-US" dirty="0" err="1"/>
              <a:t>CanGoHere</a:t>
            </a:r>
            <a:r>
              <a:rPr lang="en-US" dirty="0"/>
              <a:t>, Ph.D. </a:t>
            </a:r>
            <a:r>
              <a:rPr lang="en-US" dirty="0" err="1"/>
              <a:t>24pt</a:t>
            </a:r>
            <a:endParaRPr lang="en-US" dirty="0"/>
          </a:p>
        </p:txBody>
      </p:sp>
    </p:spTree>
    <p:extLst>
      <p:ext uri="{BB962C8B-B14F-4D97-AF65-F5344CB8AC3E}">
        <p14:creationId xmlns:p14="http://schemas.microsoft.com/office/powerpoint/2010/main" val="3294598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ay w/Title">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BEC11415-CC79-BA4C-8B33-E63BD3059B79}"/>
              </a:ext>
            </a:extLst>
          </p:cNvPr>
          <p:cNvSpPr>
            <a:spLocks noGrp="1"/>
          </p:cNvSpPr>
          <p:nvPr>
            <p:ph type="body" sz="quarter" idx="12" hasCustomPrompt="1"/>
          </p:nvPr>
        </p:nvSpPr>
        <p:spPr>
          <a:xfrm>
            <a:off x="7133448" y="6497693"/>
            <a:ext cx="5058552" cy="193899"/>
          </a:xfrm>
          <a:prstGeom prst="rect">
            <a:avLst/>
          </a:prstGeom>
        </p:spPr>
        <p:txBody>
          <a:bodyPr wrap="square" tIns="0" bIns="0" anchor="t">
            <a:spAutoFit/>
          </a:bodyPr>
          <a:lstStyle>
            <a:lvl1pPr>
              <a:buNone/>
              <a:defRPr sz="1400" b="0" i="0">
                <a:solidFill>
                  <a:schemeClr val="tx2"/>
                </a:solidFill>
                <a:latin typeface="Source Sans Pro" panose="020B0503030403020204" pitchFamily="34" charset="0"/>
              </a:defRPr>
            </a:lvl1pPr>
          </a:lstStyle>
          <a:p>
            <a:pPr lvl="0"/>
            <a:r>
              <a:rPr lang="en-US" dirty="0"/>
              <a:t>PRESENTATION TITLE OR NICKNAME CAN LIVE HERE</a:t>
            </a:r>
          </a:p>
        </p:txBody>
      </p:sp>
      <p:sp>
        <p:nvSpPr>
          <p:cNvPr id="10" name="Text Placeholder 9">
            <a:extLst>
              <a:ext uri="{FF2B5EF4-FFF2-40B4-BE49-F238E27FC236}">
                <a16:creationId xmlns:a16="http://schemas.microsoft.com/office/drawing/2014/main" id="{64D2484A-DD0A-1541-BE82-E067DD9D82B0}"/>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grpSp>
        <p:nvGrpSpPr>
          <p:cNvPr id="11" name="Group 10">
            <a:extLst>
              <a:ext uri="{FF2B5EF4-FFF2-40B4-BE49-F238E27FC236}">
                <a16:creationId xmlns:a16="http://schemas.microsoft.com/office/drawing/2014/main" id="{88181AB7-30E6-134D-8B1A-87BBB9E6A7FC}"/>
              </a:ext>
            </a:extLst>
          </p:cNvPr>
          <p:cNvGrpSpPr/>
          <p:nvPr userDrawn="1"/>
        </p:nvGrpSpPr>
        <p:grpSpPr>
          <a:xfrm>
            <a:off x="0" y="6366265"/>
            <a:ext cx="12192000" cy="385623"/>
            <a:chOff x="0" y="4774698"/>
            <a:chExt cx="9144000" cy="289217"/>
          </a:xfrm>
          <a:solidFill>
            <a:schemeClr val="accent1"/>
          </a:solidFill>
        </p:grpSpPr>
        <p:sp>
          <p:nvSpPr>
            <p:cNvPr id="12" name="Rectangle 11">
              <a:extLst>
                <a:ext uri="{FF2B5EF4-FFF2-40B4-BE49-F238E27FC236}">
                  <a16:creationId xmlns:a16="http://schemas.microsoft.com/office/drawing/2014/main" id="{69C8275D-E747-054D-94B0-111D1CB84CAD}"/>
                </a:ext>
              </a:extLst>
            </p:cNvPr>
            <p:cNvSpPr/>
            <p:nvPr userDrawn="1"/>
          </p:nvSpPr>
          <p:spPr>
            <a:xfrm>
              <a:off x="0" y="4774698"/>
              <a:ext cx="9144000" cy="3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13" name="Right Triangle 12">
              <a:extLst>
                <a:ext uri="{FF2B5EF4-FFF2-40B4-BE49-F238E27FC236}">
                  <a16:creationId xmlns:a16="http://schemas.microsoft.com/office/drawing/2014/main" id="{D24F6C5E-08B7-D244-89C8-7FEBAC6566F0}"/>
                </a:ext>
              </a:extLst>
            </p:cNvPr>
            <p:cNvSpPr/>
            <p:nvPr userDrawn="1"/>
          </p:nvSpPr>
          <p:spPr>
            <a:xfrm rot="10800000">
              <a:off x="5117152" y="4791842"/>
              <a:ext cx="232934" cy="27207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259554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verse w/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5AEA90-7157-4F49-AA66-146FE5E0DF81}"/>
              </a:ext>
            </a:extLst>
          </p:cNvPr>
          <p:cNvSpPr/>
          <p:nvPr userDrawn="1"/>
        </p:nvSpPr>
        <p:spPr>
          <a:xfrm>
            <a:off x="-1" y="0"/>
            <a:ext cx="12192001" cy="68580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Text Placeholder 9">
            <a:extLst>
              <a:ext uri="{FF2B5EF4-FFF2-40B4-BE49-F238E27FC236}">
                <a16:creationId xmlns:a16="http://schemas.microsoft.com/office/drawing/2014/main" id="{B4226049-1010-6F40-9650-F897C24EB483}"/>
              </a:ext>
            </a:extLst>
          </p:cNvPr>
          <p:cNvSpPr>
            <a:spLocks noGrp="1"/>
          </p:cNvSpPr>
          <p:nvPr>
            <p:ph type="body" sz="quarter" idx="12" hasCustomPrompt="1"/>
          </p:nvPr>
        </p:nvSpPr>
        <p:spPr>
          <a:xfrm>
            <a:off x="7133448" y="6497693"/>
            <a:ext cx="5058552" cy="193899"/>
          </a:xfrm>
          <a:prstGeom prst="rect">
            <a:avLst/>
          </a:prstGeom>
        </p:spPr>
        <p:txBody>
          <a:bodyPr wrap="square"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1" name="Text Placeholder 9">
            <a:extLst>
              <a:ext uri="{FF2B5EF4-FFF2-40B4-BE49-F238E27FC236}">
                <a16:creationId xmlns:a16="http://schemas.microsoft.com/office/drawing/2014/main" id="{17877A8E-EC1F-174A-B87B-F4667FAF7845}"/>
              </a:ext>
            </a:extLst>
          </p:cNvPr>
          <p:cNvSpPr>
            <a:spLocks noGrp="1"/>
          </p:cNvSpPr>
          <p:nvPr>
            <p:ph type="body" sz="quarter" idx="15" hasCustomPrompt="1"/>
          </p:nvPr>
        </p:nvSpPr>
        <p:spPr>
          <a:xfrm>
            <a:off x="325069" y="560917"/>
            <a:ext cx="11172272" cy="3997995"/>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12" name="Text Placeholder 9">
            <a:extLst>
              <a:ext uri="{FF2B5EF4-FFF2-40B4-BE49-F238E27FC236}">
                <a16:creationId xmlns:a16="http://schemas.microsoft.com/office/drawing/2014/main" id="{F635E910-E75C-1243-BCB0-8B5324D73515}"/>
              </a:ext>
            </a:extLst>
          </p:cNvPr>
          <p:cNvSpPr>
            <a:spLocks noGrp="1"/>
          </p:cNvSpPr>
          <p:nvPr>
            <p:ph type="body" sz="quarter" idx="14" hasCustomPrompt="1"/>
          </p:nvPr>
        </p:nvSpPr>
        <p:spPr>
          <a:xfrm>
            <a:off x="325069" y="4944533"/>
            <a:ext cx="11172272" cy="847992"/>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solidFill>
                  <a:schemeClr val="bg1"/>
                </a:solidFill>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Black or white text will work on this slide.</a:t>
            </a:r>
          </a:p>
        </p:txBody>
      </p:sp>
      <p:grpSp>
        <p:nvGrpSpPr>
          <p:cNvPr id="13" name="Group 12">
            <a:extLst>
              <a:ext uri="{FF2B5EF4-FFF2-40B4-BE49-F238E27FC236}">
                <a16:creationId xmlns:a16="http://schemas.microsoft.com/office/drawing/2014/main" id="{7613807A-3481-494B-A9F2-109C84E15C7F}"/>
              </a:ext>
            </a:extLst>
          </p:cNvPr>
          <p:cNvGrpSpPr/>
          <p:nvPr userDrawn="1"/>
        </p:nvGrpSpPr>
        <p:grpSpPr>
          <a:xfrm>
            <a:off x="0" y="6366265"/>
            <a:ext cx="12192000" cy="385623"/>
            <a:chOff x="0" y="4774698"/>
            <a:chExt cx="9144000" cy="289217"/>
          </a:xfrm>
          <a:solidFill>
            <a:schemeClr val="bg1"/>
          </a:solidFill>
        </p:grpSpPr>
        <p:sp>
          <p:nvSpPr>
            <p:cNvPr id="14" name="Rectangle 13">
              <a:extLst>
                <a:ext uri="{FF2B5EF4-FFF2-40B4-BE49-F238E27FC236}">
                  <a16:creationId xmlns:a16="http://schemas.microsoft.com/office/drawing/2014/main" id="{B6576182-43F8-5344-A7CF-F91D8C93A746}"/>
                </a:ext>
              </a:extLst>
            </p:cNvPr>
            <p:cNvSpPr/>
            <p:nvPr userDrawn="1"/>
          </p:nvSpPr>
          <p:spPr>
            <a:xfrm>
              <a:off x="0" y="4774698"/>
              <a:ext cx="9144000" cy="34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Source Sans Pro" panose="020B0503030403020204" pitchFamily="34" charset="0"/>
              </a:endParaRPr>
            </a:p>
          </p:txBody>
        </p:sp>
        <p:sp>
          <p:nvSpPr>
            <p:cNvPr id="15" name="Right Triangle 14">
              <a:extLst>
                <a:ext uri="{FF2B5EF4-FFF2-40B4-BE49-F238E27FC236}">
                  <a16:creationId xmlns:a16="http://schemas.microsoft.com/office/drawing/2014/main" id="{82E4CADD-2929-7F4D-AA9E-4DCBBE0B0B40}"/>
                </a:ext>
              </a:extLst>
            </p:cNvPr>
            <p:cNvSpPr/>
            <p:nvPr userDrawn="1"/>
          </p:nvSpPr>
          <p:spPr>
            <a:xfrm rot="10800000">
              <a:off x="5117152" y="4791842"/>
              <a:ext cx="232934" cy="27207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Tree>
    <p:extLst>
      <p:ext uri="{BB962C8B-B14F-4D97-AF65-F5344CB8AC3E}">
        <p14:creationId xmlns:p14="http://schemas.microsoft.com/office/powerpoint/2010/main" val="1449339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ue w/JAX nam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3DA902-A421-5943-96E0-9E29B96ABB1A}"/>
              </a:ext>
            </a:extLst>
          </p:cNvPr>
          <p:cNvGrpSpPr/>
          <p:nvPr userDrawn="1"/>
        </p:nvGrpSpPr>
        <p:grpSpPr>
          <a:xfrm>
            <a:off x="0" y="6366265"/>
            <a:ext cx="12192000" cy="385623"/>
            <a:chOff x="0" y="4774698"/>
            <a:chExt cx="9144000" cy="289217"/>
          </a:xfrm>
        </p:grpSpPr>
        <p:sp>
          <p:nvSpPr>
            <p:cNvPr id="3" name="Rectangle 2">
              <a:extLst>
                <a:ext uri="{FF2B5EF4-FFF2-40B4-BE49-F238E27FC236}">
                  <a16:creationId xmlns:a16="http://schemas.microsoft.com/office/drawing/2014/main" id="{B71CD138-D925-094D-9960-C24AC278DA0B}"/>
                </a:ext>
              </a:extLst>
            </p:cNvPr>
            <p:cNvSpPr/>
            <p:nvPr userDrawn="1"/>
          </p:nvSpPr>
          <p:spPr>
            <a:xfrm>
              <a:off x="0" y="4774698"/>
              <a:ext cx="9144000" cy="3428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5" name="Right Triangle 4">
              <a:extLst>
                <a:ext uri="{FF2B5EF4-FFF2-40B4-BE49-F238E27FC236}">
                  <a16:creationId xmlns:a16="http://schemas.microsoft.com/office/drawing/2014/main" id="{DF62F2D2-65C0-8F42-ADBB-022705B0FDA4}"/>
                </a:ext>
              </a:extLst>
            </p:cNvPr>
            <p:cNvSpPr/>
            <p:nvPr userDrawn="1"/>
          </p:nvSpPr>
          <p:spPr>
            <a:xfrm rot="10800000" flipH="1">
              <a:off x="2225844" y="4791842"/>
              <a:ext cx="232934" cy="272073"/>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2" name="Text Placeholder 9">
            <a:extLst>
              <a:ext uri="{FF2B5EF4-FFF2-40B4-BE49-F238E27FC236}">
                <a16:creationId xmlns:a16="http://schemas.microsoft.com/office/drawing/2014/main" id="{21562516-8970-ED4B-AE49-269793DF1C11}"/>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4" name="TextBox 3">
            <a:extLst>
              <a:ext uri="{FF2B5EF4-FFF2-40B4-BE49-F238E27FC236}">
                <a16:creationId xmlns:a16="http://schemas.microsoft.com/office/drawing/2014/main" id="{E2D182FB-9559-C401-AC59-7583780E68EB}"/>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2">
                    <a:lumMod val="50000"/>
                  </a:schemeClr>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3903473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ay w/JAX nam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6926067-3E3A-834B-B491-CF0EA645AD3D}"/>
              </a:ext>
            </a:extLst>
          </p:cNvPr>
          <p:cNvGrpSpPr/>
          <p:nvPr userDrawn="1"/>
        </p:nvGrpSpPr>
        <p:grpSpPr>
          <a:xfrm>
            <a:off x="0" y="6366265"/>
            <a:ext cx="12192000" cy="385623"/>
            <a:chOff x="0" y="4774698"/>
            <a:chExt cx="9144000" cy="289217"/>
          </a:xfrm>
          <a:solidFill>
            <a:schemeClr val="bg1"/>
          </a:solidFill>
        </p:grpSpPr>
        <p:sp>
          <p:nvSpPr>
            <p:cNvPr id="3" name="Rectangle 2">
              <a:extLst>
                <a:ext uri="{FF2B5EF4-FFF2-40B4-BE49-F238E27FC236}">
                  <a16:creationId xmlns:a16="http://schemas.microsoft.com/office/drawing/2014/main" id="{927BC769-C362-0943-8EC8-3BEC86470703}"/>
                </a:ext>
              </a:extLst>
            </p:cNvPr>
            <p:cNvSpPr/>
            <p:nvPr userDrawn="1"/>
          </p:nvSpPr>
          <p:spPr>
            <a:xfrm>
              <a:off x="0" y="4774698"/>
              <a:ext cx="9144000" cy="3428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5" name="Right Triangle 4">
              <a:extLst>
                <a:ext uri="{FF2B5EF4-FFF2-40B4-BE49-F238E27FC236}">
                  <a16:creationId xmlns:a16="http://schemas.microsoft.com/office/drawing/2014/main" id="{7C9338C1-2689-C542-9BD4-BBC7FC4767B8}"/>
                </a:ext>
              </a:extLst>
            </p:cNvPr>
            <p:cNvSpPr/>
            <p:nvPr userDrawn="1"/>
          </p:nvSpPr>
          <p:spPr>
            <a:xfrm rot="10800000" flipH="1">
              <a:off x="2225844" y="4791842"/>
              <a:ext cx="232934" cy="272073"/>
            </a:xfrm>
            <a:prstGeom prst="r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0" name="Text Placeholder 9">
            <a:extLst>
              <a:ext uri="{FF2B5EF4-FFF2-40B4-BE49-F238E27FC236}">
                <a16:creationId xmlns:a16="http://schemas.microsoft.com/office/drawing/2014/main" id="{8743CDD0-2208-DE41-9BCC-3B428BE8A70D}"/>
              </a:ext>
            </a:extLst>
          </p:cNvPr>
          <p:cNvSpPr>
            <a:spLocks noGrp="1"/>
          </p:cNvSpPr>
          <p:nvPr>
            <p:ph type="body" sz="quarter" idx="14" hasCustomPrompt="1"/>
          </p:nvPr>
        </p:nvSpPr>
        <p:spPr>
          <a:xfrm>
            <a:off x="325069" y="560917"/>
            <a:ext cx="11172272" cy="5105919"/>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4" name="TextBox 3">
            <a:extLst>
              <a:ext uri="{FF2B5EF4-FFF2-40B4-BE49-F238E27FC236}">
                <a16:creationId xmlns:a16="http://schemas.microsoft.com/office/drawing/2014/main" id="{8D439474-FE25-3D0A-07E5-9E4B7E9EBC32}"/>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2">
                    <a:lumMod val="50000"/>
                  </a:schemeClr>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2039585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everse w/JAX nam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A6F271-C725-2C4D-B082-15BC7DE40D25}"/>
              </a:ext>
            </a:extLst>
          </p:cNvPr>
          <p:cNvSpPr/>
          <p:nvPr userDrawn="1"/>
        </p:nvSpPr>
        <p:spPr>
          <a:xfrm>
            <a:off x="-1" y="0"/>
            <a:ext cx="12192001" cy="68580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nvGrpSpPr>
          <p:cNvPr id="2" name="Group 1">
            <a:extLst>
              <a:ext uri="{FF2B5EF4-FFF2-40B4-BE49-F238E27FC236}">
                <a16:creationId xmlns:a16="http://schemas.microsoft.com/office/drawing/2014/main" id="{091AAD2B-1AED-9A41-88CA-02DDB614B029}"/>
              </a:ext>
            </a:extLst>
          </p:cNvPr>
          <p:cNvGrpSpPr/>
          <p:nvPr userDrawn="1"/>
        </p:nvGrpSpPr>
        <p:grpSpPr>
          <a:xfrm>
            <a:off x="0" y="6366265"/>
            <a:ext cx="12192000" cy="385623"/>
            <a:chOff x="0" y="4774698"/>
            <a:chExt cx="9144000" cy="289217"/>
          </a:xfrm>
        </p:grpSpPr>
        <p:sp>
          <p:nvSpPr>
            <p:cNvPr id="10" name="Rectangle 9">
              <a:extLst>
                <a:ext uri="{FF2B5EF4-FFF2-40B4-BE49-F238E27FC236}">
                  <a16:creationId xmlns:a16="http://schemas.microsoft.com/office/drawing/2014/main" id="{A4E413CA-0523-3649-B537-FE5ACD420F76}"/>
                </a:ext>
              </a:extLst>
            </p:cNvPr>
            <p:cNvSpPr/>
            <p:nvPr userDrawn="1"/>
          </p:nvSpPr>
          <p:spPr>
            <a:xfrm>
              <a:off x="0" y="4774698"/>
              <a:ext cx="9144000" cy="3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12" name="Right Triangle 11">
              <a:extLst>
                <a:ext uri="{FF2B5EF4-FFF2-40B4-BE49-F238E27FC236}">
                  <a16:creationId xmlns:a16="http://schemas.microsoft.com/office/drawing/2014/main" id="{489BD0B7-57DE-C949-A735-BE3D547A3BF4}"/>
                </a:ext>
              </a:extLst>
            </p:cNvPr>
            <p:cNvSpPr/>
            <p:nvPr userDrawn="1"/>
          </p:nvSpPr>
          <p:spPr>
            <a:xfrm rot="10800000" flipH="1">
              <a:off x="2225844" y="4791842"/>
              <a:ext cx="232934" cy="2720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8" name="Text Placeholder 9">
            <a:extLst>
              <a:ext uri="{FF2B5EF4-FFF2-40B4-BE49-F238E27FC236}">
                <a16:creationId xmlns:a16="http://schemas.microsoft.com/office/drawing/2014/main" id="{6D84452F-2E44-6C4A-9D53-C0E9C297CE8F}"/>
              </a:ext>
            </a:extLst>
          </p:cNvPr>
          <p:cNvSpPr>
            <a:spLocks noGrp="1"/>
          </p:cNvSpPr>
          <p:nvPr>
            <p:ph type="body" sz="quarter" idx="15" hasCustomPrompt="1"/>
          </p:nvPr>
        </p:nvSpPr>
        <p:spPr>
          <a:xfrm>
            <a:off x="325069" y="560917"/>
            <a:ext cx="11172272" cy="3997995"/>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28pt body text (minimum for ease of viewing)</a:t>
            </a:r>
          </a:p>
        </p:txBody>
      </p:sp>
      <p:sp>
        <p:nvSpPr>
          <p:cNvPr id="19" name="Text Placeholder 9">
            <a:extLst>
              <a:ext uri="{FF2B5EF4-FFF2-40B4-BE49-F238E27FC236}">
                <a16:creationId xmlns:a16="http://schemas.microsoft.com/office/drawing/2014/main" id="{9BB09F22-22FC-E843-8B89-4987E9EC97F2}"/>
              </a:ext>
            </a:extLst>
          </p:cNvPr>
          <p:cNvSpPr>
            <a:spLocks noGrp="1"/>
          </p:cNvSpPr>
          <p:nvPr>
            <p:ph type="body" sz="quarter" idx="14" hasCustomPrompt="1"/>
          </p:nvPr>
        </p:nvSpPr>
        <p:spPr>
          <a:xfrm>
            <a:off x="325069" y="4944533"/>
            <a:ext cx="11172272" cy="847992"/>
          </a:xfrm>
          <a:prstGeom prst="rect">
            <a:avLst/>
          </a:prstGeom>
        </p:spPr>
        <p:txBody>
          <a:bodyPr/>
          <a:lstStyle>
            <a:lvl1pPr marL="0" marR="0" indent="0" algn="l" defTabSz="914377" rtl="0" eaLnBrk="1" fontAlgn="auto" latinLnBrk="0" hangingPunct="0">
              <a:lnSpc>
                <a:spcPct val="150000"/>
              </a:lnSpc>
              <a:spcBef>
                <a:spcPts val="0"/>
              </a:spcBef>
              <a:spcAft>
                <a:spcPts val="0"/>
              </a:spcAft>
              <a:buClrTx/>
              <a:buSzTx/>
              <a:buFont typeface="Arial" panose="020B0604020202020204" pitchFamily="34" charset="0"/>
              <a:buNone/>
              <a:tabLst/>
              <a:defRPr sz="3733" b="0" i="0" baseline="0">
                <a:solidFill>
                  <a:schemeClr val="bg1"/>
                </a:solidFill>
                <a:latin typeface="Source Sans Pro" panose="020B0503030403020204" pitchFamily="34" charset="0"/>
              </a:defRPr>
            </a:lvl1pPr>
            <a:lvl2pPr>
              <a:buNone/>
              <a:defRPr/>
            </a:lvl2pPr>
            <a:lvl3pPr>
              <a:buNone/>
              <a:defRPr/>
            </a:lvl3pPr>
            <a:lvl4pPr>
              <a:buNone/>
              <a:defRPr/>
            </a:lvl4pPr>
            <a:lvl5pPr>
              <a:buNone/>
              <a:defRPr/>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Black or white text will work on this slide.</a:t>
            </a:r>
          </a:p>
        </p:txBody>
      </p:sp>
      <p:sp>
        <p:nvSpPr>
          <p:cNvPr id="4" name="TextBox 3">
            <a:extLst>
              <a:ext uri="{FF2B5EF4-FFF2-40B4-BE49-F238E27FC236}">
                <a16:creationId xmlns:a16="http://schemas.microsoft.com/office/drawing/2014/main" id="{1C944AAF-E0EC-DF39-1168-6A7A0AB94ABD}"/>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450586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JAX Informational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0703B-DC8B-6945-A0EC-208449BB3160}"/>
              </a:ext>
            </a:extLst>
          </p:cNvPr>
          <p:cNvGrpSpPr/>
          <p:nvPr userDrawn="1"/>
        </p:nvGrpSpPr>
        <p:grpSpPr>
          <a:xfrm>
            <a:off x="0" y="1670172"/>
            <a:ext cx="12192000" cy="466571"/>
            <a:chOff x="0" y="1252629"/>
            <a:chExt cx="9144000" cy="349928"/>
          </a:xfrm>
        </p:grpSpPr>
        <p:sp>
          <p:nvSpPr>
            <p:cNvPr id="3" name="Rectangle 2">
              <a:extLst>
                <a:ext uri="{FF2B5EF4-FFF2-40B4-BE49-F238E27FC236}">
                  <a16:creationId xmlns:a16="http://schemas.microsoft.com/office/drawing/2014/main" id="{629F9AAE-43FC-E14B-ACEA-331CF6545456}"/>
                </a:ext>
              </a:extLst>
            </p:cNvPr>
            <p:cNvSpPr/>
            <p:nvPr userDrawn="1"/>
          </p:nvSpPr>
          <p:spPr>
            <a:xfrm>
              <a:off x="0" y="1252629"/>
              <a:ext cx="9144000" cy="3428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4" name="Right Triangle 3">
              <a:extLst>
                <a:ext uri="{FF2B5EF4-FFF2-40B4-BE49-F238E27FC236}">
                  <a16:creationId xmlns:a16="http://schemas.microsoft.com/office/drawing/2014/main" id="{3E7A331B-7026-1E47-BD4D-FE2B7AE0A468}"/>
                </a:ext>
              </a:extLst>
            </p:cNvPr>
            <p:cNvSpPr/>
            <p:nvPr userDrawn="1"/>
          </p:nvSpPr>
          <p:spPr>
            <a:xfrm rot="10800000">
              <a:off x="3217068" y="1269773"/>
              <a:ext cx="284911" cy="332784"/>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pic>
        <p:nvPicPr>
          <p:cNvPr id="5" name="Picture 4">
            <a:extLst>
              <a:ext uri="{FF2B5EF4-FFF2-40B4-BE49-F238E27FC236}">
                <a16:creationId xmlns:a16="http://schemas.microsoft.com/office/drawing/2014/main" id="{F623F9D7-AD2E-564F-9B08-FFA7BB1C03F9}"/>
              </a:ext>
            </a:extLst>
          </p:cNvPr>
          <p:cNvPicPr>
            <a:picLocks noChangeAspect="1"/>
          </p:cNvPicPr>
          <p:nvPr userDrawn="1"/>
        </p:nvPicPr>
        <p:blipFill rotWithShape="1">
          <a:blip r:embed="rId2"/>
          <a:srcRect l="-8405" t="-28146" r="-9101" b="-22219"/>
          <a:stretch/>
        </p:blipFill>
        <p:spPr>
          <a:xfrm>
            <a:off x="1" y="58923"/>
            <a:ext cx="4943468" cy="1539532"/>
          </a:xfrm>
          <a:prstGeom prst="rect">
            <a:avLst/>
          </a:prstGeom>
        </p:spPr>
      </p:pic>
      <p:sp>
        <p:nvSpPr>
          <p:cNvPr id="6" name="TextBox 5">
            <a:extLst>
              <a:ext uri="{FF2B5EF4-FFF2-40B4-BE49-F238E27FC236}">
                <a16:creationId xmlns:a16="http://schemas.microsoft.com/office/drawing/2014/main" id="{F75C272B-A03F-2543-AE09-4AD1BB58E51C}"/>
              </a:ext>
            </a:extLst>
          </p:cNvPr>
          <p:cNvSpPr txBox="1"/>
          <p:nvPr userDrawn="1"/>
        </p:nvSpPr>
        <p:spPr>
          <a:xfrm>
            <a:off x="4798919" y="1917374"/>
            <a:ext cx="7033379" cy="3539430"/>
          </a:xfrm>
          <a:prstGeom prst="rect">
            <a:avLst/>
          </a:prstGeom>
          <a:noFill/>
        </p:spPr>
        <p:txBody>
          <a:bodyPr wrap="square" rtlCol="0">
            <a:spAutoFit/>
          </a:bodyPr>
          <a:lstStyle/>
          <a:p>
            <a:r>
              <a:rPr lang="en-US" sz="2800" b="0" i="0" dirty="0">
                <a:solidFill>
                  <a:srgbClr val="7C7C7C"/>
                </a:solidFill>
                <a:latin typeface="Source Sans Pro" panose="020B0503030403020204" pitchFamily="34" charset="0"/>
                <a:cs typeface="Arial" panose="020B0604020202020204" pitchFamily="34" charset="0"/>
              </a:rPr>
              <a:t>The Jackson Laboratory is an independent, nonprofit biomedical research institution with a mission to discover precise genomic solutions for disease and empower the global biomedical community in the shared quest to improve human health. </a:t>
            </a:r>
          </a:p>
          <a:p>
            <a:endParaRPr lang="en-US" sz="2800" b="0" i="0" dirty="0">
              <a:solidFill>
                <a:srgbClr val="7C7C7C"/>
              </a:solidFill>
              <a:latin typeface="Source Sans Pro" panose="020B0503030403020204" pitchFamily="34" charset="0"/>
              <a:cs typeface="Arial" panose="020B0604020202020204" pitchFamily="34" charset="0"/>
            </a:endParaRPr>
          </a:p>
          <a:p>
            <a:r>
              <a:rPr lang="en-US" sz="2800" b="0" i="0" dirty="0">
                <a:solidFill>
                  <a:srgbClr val="7C7C7C"/>
                </a:solidFill>
                <a:latin typeface="Source Sans Pro" panose="020B0503030403020204" pitchFamily="34" charset="0"/>
                <a:cs typeface="Arial" panose="020B0604020202020204" pitchFamily="34" charset="0"/>
              </a:rPr>
              <a:t>Learn more at </a:t>
            </a:r>
            <a:r>
              <a:rPr lang="en-US" sz="2800" b="0" i="0" dirty="0" err="1">
                <a:solidFill>
                  <a:srgbClr val="7C7C7C"/>
                </a:solidFill>
                <a:latin typeface="Source Sans Pro" panose="020B0503030403020204" pitchFamily="34" charset="0"/>
                <a:cs typeface="Arial" panose="020B0604020202020204" pitchFamily="34" charset="0"/>
              </a:rPr>
              <a:t>www.jax.org</a:t>
            </a:r>
            <a:r>
              <a:rPr lang="en-US" sz="2800" b="0" i="0" dirty="0">
                <a:solidFill>
                  <a:srgbClr val="7C7C7C"/>
                </a:solidFill>
                <a:latin typeface="Source Sans Pro" panose="020B050303040302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08ADE88C-998C-4984-C128-934EDED39B58}"/>
              </a:ext>
            </a:extLst>
          </p:cNvPr>
          <p:cNvPicPr>
            <a:picLocks noChangeAspect="1"/>
          </p:cNvPicPr>
          <p:nvPr userDrawn="1"/>
        </p:nvPicPr>
        <p:blipFill>
          <a:blip r:embed="rId3"/>
          <a:stretch>
            <a:fillRect/>
          </a:stretch>
        </p:blipFill>
        <p:spPr>
          <a:xfrm>
            <a:off x="4943469" y="5805444"/>
            <a:ext cx="2860649" cy="399160"/>
          </a:xfrm>
          <a:prstGeom prst="rect">
            <a:avLst/>
          </a:prstGeom>
        </p:spPr>
      </p:pic>
    </p:spTree>
    <p:extLst>
      <p:ext uri="{BB962C8B-B14F-4D97-AF65-F5344CB8AC3E}">
        <p14:creationId xmlns:p14="http://schemas.microsoft.com/office/powerpoint/2010/main" val="274256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3" name="Table Placeholder 2">
            <a:extLst>
              <a:ext uri="{FF2B5EF4-FFF2-40B4-BE49-F238E27FC236}">
                <a16:creationId xmlns:a16="http://schemas.microsoft.com/office/drawing/2014/main" id="{85F2041D-DCDD-E646-AB93-2E0B7AA30E53}"/>
              </a:ext>
            </a:extLst>
          </p:cNvPr>
          <p:cNvSpPr>
            <a:spLocks noGrp="1"/>
          </p:cNvSpPr>
          <p:nvPr>
            <p:ph type="tbl" sz="quarter" idx="11" hasCustomPrompt="1"/>
          </p:nvPr>
        </p:nvSpPr>
        <p:spPr>
          <a:xfrm>
            <a:off x="325070" y="1341514"/>
            <a:ext cx="11502428" cy="5137989"/>
          </a:xfrm>
          <a:prstGeom prst="rect">
            <a:avLst/>
          </a:prstGeom>
        </p:spPr>
        <p:txBody>
          <a:bodyPr/>
          <a:lstStyle>
            <a:lvl1pPr>
              <a:buNone/>
              <a:defRPr sz="2667" b="0" i="0">
                <a:latin typeface="Source Sans Pro" panose="020B0503030403020204" pitchFamily="34" charset="0"/>
              </a:defRPr>
            </a:lvl1pPr>
          </a:lstStyle>
          <a:p>
            <a:pPr lvl="0"/>
            <a:r>
              <a:rPr lang="en-US" dirty="0"/>
              <a:t>TABLE: 20pt text in table (minimum for ease of viewing)</a:t>
            </a:r>
          </a:p>
        </p:txBody>
      </p:sp>
    </p:spTree>
    <p:extLst>
      <p:ext uri="{BB962C8B-B14F-4D97-AF65-F5344CB8AC3E}">
        <p14:creationId xmlns:p14="http://schemas.microsoft.com/office/powerpoint/2010/main" val="164120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4" name="Chart Placeholder 3">
            <a:extLst>
              <a:ext uri="{FF2B5EF4-FFF2-40B4-BE49-F238E27FC236}">
                <a16:creationId xmlns:a16="http://schemas.microsoft.com/office/drawing/2014/main" id="{F0569EBD-AE55-EA4E-ABC0-1CE1D3E95991}"/>
              </a:ext>
            </a:extLst>
          </p:cNvPr>
          <p:cNvSpPr>
            <a:spLocks noGrp="1"/>
          </p:cNvSpPr>
          <p:nvPr>
            <p:ph type="chart" sz="quarter" idx="11" hasCustomPrompt="1"/>
          </p:nvPr>
        </p:nvSpPr>
        <p:spPr>
          <a:xfrm>
            <a:off x="325967" y="1341514"/>
            <a:ext cx="11540067" cy="5143953"/>
          </a:xfrm>
          <a:prstGeom prst="rect">
            <a:avLst/>
          </a:prstGeom>
        </p:spPr>
        <p:txBody>
          <a:bodyPr/>
          <a:lstStyle>
            <a:lvl1pPr>
              <a:buNone/>
              <a:defRPr b="0" i="0">
                <a:latin typeface="Source Sans Pro" panose="020B0503030403020204" pitchFamily="34" charset="0"/>
              </a:defRPr>
            </a:lvl1pPr>
          </a:lstStyle>
          <a:p>
            <a:r>
              <a:rPr lang="en-US" dirty="0"/>
              <a:t>CHART</a:t>
            </a:r>
          </a:p>
        </p:txBody>
      </p:sp>
    </p:spTree>
    <p:extLst>
      <p:ext uri="{BB962C8B-B14F-4D97-AF65-F5344CB8AC3E}">
        <p14:creationId xmlns:p14="http://schemas.microsoft.com/office/powerpoint/2010/main" val="12871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7" name="Picture Placeholder 2">
            <a:extLst>
              <a:ext uri="{FF2B5EF4-FFF2-40B4-BE49-F238E27FC236}">
                <a16:creationId xmlns:a16="http://schemas.microsoft.com/office/drawing/2014/main" id="{7D6EABED-5DB5-5F46-ACA9-C979582A3ABF}"/>
              </a:ext>
            </a:extLst>
          </p:cNvPr>
          <p:cNvSpPr>
            <a:spLocks noGrp="1"/>
          </p:cNvSpPr>
          <p:nvPr>
            <p:ph type="pic" sz="quarter" idx="12" hasCustomPrompt="1"/>
          </p:nvPr>
        </p:nvSpPr>
        <p:spPr>
          <a:xfrm>
            <a:off x="325967" y="1320800"/>
            <a:ext cx="11552767" cy="5158317"/>
          </a:xfrm>
          <a:prstGeom prst="rect">
            <a:avLst/>
          </a:prstGeom>
        </p:spPr>
        <p:txBody>
          <a:bodyPr/>
          <a:lstStyle>
            <a:lvl1pPr>
              <a:buNone/>
              <a:defRPr b="0" i="0">
                <a:latin typeface="Source Sans Pro" panose="020B0503030403020204" pitchFamily="34" charset="0"/>
              </a:defRPr>
            </a:lvl1pPr>
          </a:lstStyle>
          <a:p>
            <a:r>
              <a:rPr lang="en-US" dirty="0"/>
              <a:t>PICTURE</a:t>
            </a:r>
          </a:p>
        </p:txBody>
      </p:sp>
    </p:spTree>
    <p:extLst>
      <p:ext uri="{BB962C8B-B14F-4D97-AF65-F5344CB8AC3E}">
        <p14:creationId xmlns:p14="http://schemas.microsoft.com/office/powerpoint/2010/main" val="33209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nline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7" name="Online Image Placeholder 2">
            <a:extLst>
              <a:ext uri="{FF2B5EF4-FFF2-40B4-BE49-F238E27FC236}">
                <a16:creationId xmlns:a16="http://schemas.microsoft.com/office/drawing/2014/main" id="{79DE00AA-ED41-A446-AF94-2695E77202D0}"/>
              </a:ext>
            </a:extLst>
          </p:cNvPr>
          <p:cNvSpPr>
            <a:spLocks noGrp="1"/>
          </p:cNvSpPr>
          <p:nvPr>
            <p:ph type="clipArt" sz="quarter" idx="14" hasCustomPrompt="1"/>
          </p:nvPr>
        </p:nvSpPr>
        <p:spPr>
          <a:xfrm>
            <a:off x="325967" y="1320800"/>
            <a:ext cx="11552767" cy="5158317"/>
          </a:xfrm>
          <a:prstGeom prst="rect">
            <a:avLst/>
          </a:prstGeom>
        </p:spPr>
        <p:txBody>
          <a:bodyPr/>
          <a:lstStyle>
            <a:lvl1pPr>
              <a:buNone/>
              <a:defRPr b="0" i="0">
                <a:latin typeface="Source Sans Pro" panose="020B0503030403020204" pitchFamily="34" charset="0"/>
              </a:defRPr>
            </a:lvl1pPr>
          </a:lstStyle>
          <a:p>
            <a:r>
              <a:rPr lang="en-US" dirty="0"/>
              <a:t>ONLINE IMAGE</a:t>
            </a:r>
          </a:p>
        </p:txBody>
      </p:sp>
    </p:spTree>
    <p:extLst>
      <p:ext uri="{BB962C8B-B14F-4D97-AF65-F5344CB8AC3E}">
        <p14:creationId xmlns:p14="http://schemas.microsoft.com/office/powerpoint/2010/main" val="262448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edi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3C8E07-B1CB-034C-930E-250012BEE034}"/>
              </a:ext>
            </a:extLst>
          </p:cNvPr>
          <p:cNvSpPr/>
          <p:nvPr userDrawn="1"/>
        </p:nvSpPr>
        <p:spPr>
          <a:xfrm>
            <a:off x="0" y="2"/>
            <a:ext cx="12192000" cy="4571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8" name="Text Placeholder 6">
            <a:extLst>
              <a:ext uri="{FF2B5EF4-FFF2-40B4-BE49-F238E27FC236}">
                <a16:creationId xmlns:a16="http://schemas.microsoft.com/office/drawing/2014/main" id="{980A56A4-0FCA-B64D-99AF-B3BE51BBF4FD}"/>
              </a:ext>
            </a:extLst>
          </p:cNvPr>
          <p:cNvSpPr>
            <a:spLocks noGrp="1"/>
          </p:cNvSpPr>
          <p:nvPr>
            <p:ph type="body" sz="quarter" idx="10" hasCustomPrompt="1"/>
          </p:nvPr>
        </p:nvSpPr>
        <p:spPr>
          <a:xfrm>
            <a:off x="325069" y="378498"/>
            <a:ext cx="9732963" cy="630239"/>
          </a:xfrm>
          <a:prstGeom prst="rect">
            <a:avLst/>
          </a:prstGeom>
        </p:spPr>
        <p:txBody>
          <a:bodyPr/>
          <a:lstStyle>
            <a:lvl1pPr>
              <a:buNone/>
              <a:defRPr sz="4533" b="1" i="0">
                <a:solidFill>
                  <a:schemeClr val="tx2"/>
                </a:solidFill>
                <a:latin typeface="Source Sans Pro" panose="020B0503030403020204" pitchFamily="34" charset="0"/>
              </a:defRPr>
            </a:lvl1pPr>
          </a:lstStyle>
          <a:p>
            <a:pPr lvl="0"/>
            <a:r>
              <a:rPr lang="en-US" dirty="0"/>
              <a:t>LEFT HEADER: 34PT CAPS</a:t>
            </a:r>
          </a:p>
        </p:txBody>
      </p:sp>
      <p:sp>
        <p:nvSpPr>
          <p:cNvPr id="9" name="Media Placeholder 2">
            <a:extLst>
              <a:ext uri="{FF2B5EF4-FFF2-40B4-BE49-F238E27FC236}">
                <a16:creationId xmlns:a16="http://schemas.microsoft.com/office/drawing/2014/main" id="{525B0C2C-9976-FA40-A1FD-39112ED504F8}"/>
              </a:ext>
            </a:extLst>
          </p:cNvPr>
          <p:cNvSpPr>
            <a:spLocks noGrp="1"/>
          </p:cNvSpPr>
          <p:nvPr>
            <p:ph type="media" sz="quarter" idx="13" hasCustomPrompt="1"/>
          </p:nvPr>
        </p:nvSpPr>
        <p:spPr>
          <a:xfrm>
            <a:off x="325967" y="1320800"/>
            <a:ext cx="11552767" cy="5158317"/>
          </a:xfrm>
          <a:prstGeom prst="rect">
            <a:avLst/>
          </a:prstGeom>
        </p:spPr>
        <p:txBody>
          <a:bodyPr/>
          <a:lstStyle>
            <a:lvl1pPr>
              <a:buNone/>
              <a:defRPr b="0" i="0">
                <a:latin typeface="Source Sans Pro" panose="020B0503030403020204" pitchFamily="34" charset="0"/>
              </a:defRPr>
            </a:lvl1pPr>
          </a:lstStyle>
          <a:p>
            <a:r>
              <a:rPr lang="en-US" dirty="0"/>
              <a:t>MEDIA</a:t>
            </a:r>
          </a:p>
        </p:txBody>
      </p:sp>
    </p:spTree>
    <p:extLst>
      <p:ext uri="{BB962C8B-B14F-4D97-AF65-F5344CB8AC3E}">
        <p14:creationId xmlns:p14="http://schemas.microsoft.com/office/powerpoint/2010/main" val="169916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ulleted List">
    <p:spTree>
      <p:nvGrpSpPr>
        <p:cNvPr id="1" name=""/>
        <p:cNvGrpSpPr/>
        <p:nvPr/>
      </p:nvGrpSpPr>
      <p:grpSpPr>
        <a:xfrm>
          <a:off x="0" y="0"/>
          <a:ext cx="0" cy="0"/>
          <a:chOff x="0" y="0"/>
          <a:chExt cx="0" cy="0"/>
        </a:xfrm>
      </p:grpSpPr>
      <p:sp>
        <p:nvSpPr>
          <p:cNvPr id="4" name="Slide Number Placeholder 17">
            <a:extLst>
              <a:ext uri="{FF2B5EF4-FFF2-40B4-BE49-F238E27FC236}">
                <a16:creationId xmlns:a16="http://schemas.microsoft.com/office/drawing/2014/main" id="{A7765B19-81AD-F74F-AF49-13AEF84E7B96}"/>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tx2"/>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grpSp>
        <p:nvGrpSpPr>
          <p:cNvPr id="2" name="Group 1">
            <a:extLst>
              <a:ext uri="{FF2B5EF4-FFF2-40B4-BE49-F238E27FC236}">
                <a16:creationId xmlns:a16="http://schemas.microsoft.com/office/drawing/2014/main" id="{97FF56CD-6A60-5D41-AC6D-756DC18EA01A}"/>
              </a:ext>
            </a:extLst>
          </p:cNvPr>
          <p:cNvGrpSpPr/>
          <p:nvPr userDrawn="1"/>
        </p:nvGrpSpPr>
        <p:grpSpPr>
          <a:xfrm>
            <a:off x="0" y="6366265"/>
            <a:ext cx="12192000" cy="385623"/>
            <a:chOff x="0" y="4774698"/>
            <a:chExt cx="9144000" cy="289217"/>
          </a:xfrm>
        </p:grpSpPr>
        <p:sp>
          <p:nvSpPr>
            <p:cNvPr id="5" name="Rectangle 4">
              <a:extLst>
                <a:ext uri="{FF2B5EF4-FFF2-40B4-BE49-F238E27FC236}">
                  <a16:creationId xmlns:a16="http://schemas.microsoft.com/office/drawing/2014/main" id="{140FBF9D-2125-7E42-8EEB-F5AC32193357}"/>
                </a:ext>
              </a:extLst>
            </p:cNvPr>
            <p:cNvSpPr/>
            <p:nvPr userDrawn="1"/>
          </p:nvSpPr>
          <p:spPr>
            <a:xfrm>
              <a:off x="0" y="4774698"/>
              <a:ext cx="9144000" cy="34289"/>
            </a:xfrm>
            <a:prstGeom prst="rect">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95242366-61CD-5449-86EB-92143117F000}"/>
                </a:ext>
              </a:extLst>
            </p:cNvPr>
            <p:cNvSpPr/>
            <p:nvPr userDrawn="1"/>
          </p:nvSpPr>
          <p:spPr>
            <a:xfrm rot="10800000" flipH="1">
              <a:off x="2225844" y="4791842"/>
              <a:ext cx="232934" cy="272073"/>
            </a:xfrm>
            <a:prstGeom prst="rtTriangle">
              <a:avLst/>
            </a:prstGeom>
            <a:solidFill>
              <a:srgbClr val="04A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1" name="Text Placeholder 9">
            <a:extLst>
              <a:ext uri="{FF2B5EF4-FFF2-40B4-BE49-F238E27FC236}">
                <a16:creationId xmlns:a16="http://schemas.microsoft.com/office/drawing/2014/main" id="{5986D113-80CA-7F47-A29A-74D32ABAD006}"/>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tx2">
                    <a:lumMod val="60000"/>
                    <a:lumOff val="40000"/>
                  </a:schemeClr>
                </a:solidFill>
                <a:latin typeface="Source Sans Pro" panose="020B0503030403020204" pitchFamily="34" charset="0"/>
              </a:defRPr>
            </a:lvl1pPr>
          </a:lstStyle>
          <a:p>
            <a:pPr lvl="0"/>
            <a:r>
              <a:rPr lang="en-US" dirty="0"/>
              <a:t>PRESENTATION TITLE OR NICKNAME CAN LIVE HERE</a:t>
            </a:r>
          </a:p>
        </p:txBody>
      </p:sp>
      <p:sp>
        <p:nvSpPr>
          <p:cNvPr id="10" name="Text Placeholder 9">
            <a:extLst>
              <a:ext uri="{FF2B5EF4-FFF2-40B4-BE49-F238E27FC236}">
                <a16:creationId xmlns:a16="http://schemas.microsoft.com/office/drawing/2014/main" id="{90921448-5840-334C-8546-6109675394AF}"/>
              </a:ext>
            </a:extLst>
          </p:cNvPr>
          <p:cNvSpPr>
            <a:spLocks noGrp="1"/>
          </p:cNvSpPr>
          <p:nvPr>
            <p:ph type="body" sz="quarter" idx="13" hasCustomPrompt="1"/>
          </p:nvPr>
        </p:nvSpPr>
        <p:spPr>
          <a:xfrm>
            <a:off x="418042" y="446017"/>
            <a:ext cx="11355916" cy="5441949"/>
          </a:xfrm>
          <a:prstGeom prst="rect">
            <a:avLst/>
          </a:prstGeom>
        </p:spPr>
        <p:txBody>
          <a:bodyPr/>
          <a:lstStyle>
            <a:lvl1pPr>
              <a:lnSpc>
                <a:spcPct val="150000"/>
              </a:lnSpc>
              <a:spcBef>
                <a:spcPts val="800"/>
              </a:spcBef>
              <a:buClr>
                <a:schemeClr val="tx1"/>
              </a:buClr>
              <a:buSzPct val="75000"/>
              <a:defRPr sz="3733" b="0" i="0">
                <a:latin typeface="Source Sans Pro" panose="020B0503030403020204" pitchFamily="34" charset="0"/>
              </a:defRPr>
            </a:lvl1pPr>
            <a:lvl2pPr>
              <a:lnSpc>
                <a:spcPct val="150000"/>
              </a:lnSpc>
              <a:spcBef>
                <a:spcPts val="800"/>
              </a:spcBef>
              <a:buClr>
                <a:schemeClr val="tx1"/>
              </a:buClr>
              <a:buSzPct val="65000"/>
              <a:buFont typeface="Arial" panose="020B0604020202020204" pitchFamily="34" charset="0"/>
              <a:buChar char="•"/>
              <a:defRPr sz="3200" b="0" i="0">
                <a:latin typeface="Source Sans Pro" panose="020B0503030403020204" pitchFamily="34" charset="0"/>
              </a:defRPr>
            </a:lvl2pPr>
            <a:lvl3pPr>
              <a:lnSpc>
                <a:spcPct val="150000"/>
              </a:lnSpc>
              <a:spcBef>
                <a:spcPts val="800"/>
              </a:spcBef>
              <a:buClr>
                <a:schemeClr val="tx1"/>
              </a:buClr>
              <a:buSzPct val="55000"/>
              <a:defRPr sz="2667" b="0" i="0">
                <a:latin typeface="Source Sans Pro" panose="020B0503030403020204" pitchFamily="34" charset="0"/>
              </a:defRPr>
            </a:lvl3pPr>
          </a:lstStyle>
          <a:p>
            <a:pPr lvl="0"/>
            <a:r>
              <a:rPr lang="en-US" dirty="0"/>
              <a:t>Bulleted List Black Text (28pt)</a:t>
            </a:r>
          </a:p>
          <a:p>
            <a:pPr lvl="1"/>
            <a:r>
              <a:rPr lang="en-US" dirty="0"/>
              <a:t>Second level (24pt)</a:t>
            </a:r>
          </a:p>
          <a:p>
            <a:pPr lvl="2"/>
            <a:r>
              <a:rPr lang="en-US" dirty="0"/>
              <a:t>Third level (20pt)</a:t>
            </a:r>
          </a:p>
        </p:txBody>
      </p:sp>
      <p:sp>
        <p:nvSpPr>
          <p:cNvPr id="8" name="TextBox 7">
            <a:extLst>
              <a:ext uri="{FF2B5EF4-FFF2-40B4-BE49-F238E27FC236}">
                <a16:creationId xmlns:a16="http://schemas.microsoft.com/office/drawing/2014/main" id="{98E2D31C-5E79-E717-4CEE-6794462266EE}"/>
              </a:ext>
            </a:extLst>
          </p:cNvPr>
          <p:cNvSpPr txBox="1"/>
          <p:nvPr userDrawn="1"/>
        </p:nvSpPr>
        <p:spPr>
          <a:xfrm>
            <a:off x="1" y="6486922"/>
            <a:ext cx="2967791" cy="215444"/>
          </a:xfrm>
          <a:prstGeom prst="rect">
            <a:avLst/>
          </a:prstGeom>
          <a:noFill/>
        </p:spPr>
        <p:txBody>
          <a:bodyPr wrap="square" tIns="0" bIns="0" rtlCol="0" anchor="t">
            <a:spAutoFit/>
          </a:bodyPr>
          <a:lstStyle/>
          <a:p>
            <a:pPr algn="r"/>
            <a:r>
              <a:rPr lang="en-US" sz="1400" b="1" i="0" spc="67" baseline="0" dirty="0">
                <a:solidFill>
                  <a:schemeClr val="bg2">
                    <a:lumMod val="50000"/>
                  </a:schemeClr>
                </a:solidFill>
                <a:latin typeface="Source Sans Pro" panose="020B0503030403020204" pitchFamily="34" charset="0"/>
                <a:cs typeface="Arial" panose="020B0604020202020204" pitchFamily="34" charset="0"/>
              </a:rPr>
              <a:t>THE JACKSON LABORATORY</a:t>
            </a:r>
          </a:p>
        </p:txBody>
      </p:sp>
    </p:spTree>
    <p:extLst>
      <p:ext uri="{BB962C8B-B14F-4D97-AF65-F5344CB8AC3E}">
        <p14:creationId xmlns:p14="http://schemas.microsoft.com/office/powerpoint/2010/main" val="301690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verse Bulleted Lis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CF6741E-8CCA-4C4E-B0A3-741649C04FAB}"/>
              </a:ext>
            </a:extLst>
          </p:cNvPr>
          <p:cNvGrpSpPr/>
          <p:nvPr userDrawn="1"/>
        </p:nvGrpSpPr>
        <p:grpSpPr>
          <a:xfrm>
            <a:off x="-1" y="0"/>
            <a:ext cx="12192001" cy="6858000"/>
            <a:chOff x="-1" y="0"/>
            <a:chExt cx="9144001" cy="5143500"/>
          </a:xfrm>
        </p:grpSpPr>
        <p:sp>
          <p:nvSpPr>
            <p:cNvPr id="3" name="Rectangle 2">
              <a:extLst>
                <a:ext uri="{FF2B5EF4-FFF2-40B4-BE49-F238E27FC236}">
                  <a16:creationId xmlns:a16="http://schemas.microsoft.com/office/drawing/2014/main" id="{F4A875CD-6704-0848-BE4A-FFEEB0A59355}"/>
                </a:ext>
              </a:extLst>
            </p:cNvPr>
            <p:cNvSpPr/>
            <p:nvPr userDrawn="1"/>
          </p:nvSpPr>
          <p:spPr>
            <a:xfrm>
              <a:off x="-1" y="0"/>
              <a:ext cx="9144001" cy="5143500"/>
            </a:xfrm>
            <a:prstGeom prst="rect">
              <a:avLst/>
            </a:prstGeom>
            <a:solidFill>
              <a:srgbClr val="04A7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nvGrpSpPr>
            <p:cNvPr id="4" name="Group 3">
              <a:extLst>
                <a:ext uri="{FF2B5EF4-FFF2-40B4-BE49-F238E27FC236}">
                  <a16:creationId xmlns:a16="http://schemas.microsoft.com/office/drawing/2014/main" id="{19FE1D65-821C-7449-ACD8-CD5ED09E42FC}"/>
                </a:ext>
              </a:extLst>
            </p:cNvPr>
            <p:cNvGrpSpPr/>
            <p:nvPr userDrawn="1"/>
          </p:nvGrpSpPr>
          <p:grpSpPr>
            <a:xfrm>
              <a:off x="0" y="4774698"/>
              <a:ext cx="9144000" cy="289217"/>
              <a:chOff x="0" y="4774698"/>
              <a:chExt cx="9144000" cy="289217"/>
            </a:xfrm>
          </p:grpSpPr>
          <p:grpSp>
            <p:nvGrpSpPr>
              <p:cNvPr id="2" name="Group 1">
                <a:extLst>
                  <a:ext uri="{FF2B5EF4-FFF2-40B4-BE49-F238E27FC236}">
                    <a16:creationId xmlns:a16="http://schemas.microsoft.com/office/drawing/2014/main" id="{72388502-05BC-5945-A033-AACACF358BD9}"/>
                  </a:ext>
                </a:extLst>
              </p:cNvPr>
              <p:cNvGrpSpPr/>
              <p:nvPr userDrawn="1"/>
            </p:nvGrpSpPr>
            <p:grpSpPr>
              <a:xfrm>
                <a:off x="0" y="4774698"/>
                <a:ext cx="9144000" cy="289217"/>
                <a:chOff x="0" y="4774698"/>
                <a:chExt cx="9144000" cy="289217"/>
              </a:xfrm>
            </p:grpSpPr>
            <p:sp>
              <p:nvSpPr>
                <p:cNvPr id="5" name="Rectangle 4">
                  <a:extLst>
                    <a:ext uri="{FF2B5EF4-FFF2-40B4-BE49-F238E27FC236}">
                      <a16:creationId xmlns:a16="http://schemas.microsoft.com/office/drawing/2014/main" id="{2ADAB89F-AD34-6A48-A442-2F4FDC778785}"/>
                    </a:ext>
                  </a:extLst>
                </p:cNvPr>
                <p:cNvSpPr/>
                <p:nvPr userDrawn="1"/>
              </p:nvSpPr>
              <p:spPr>
                <a:xfrm>
                  <a:off x="0" y="4774698"/>
                  <a:ext cx="9144000" cy="3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sp>
              <p:nvSpPr>
                <p:cNvPr id="7" name="Right Triangle 6">
                  <a:extLst>
                    <a:ext uri="{FF2B5EF4-FFF2-40B4-BE49-F238E27FC236}">
                      <a16:creationId xmlns:a16="http://schemas.microsoft.com/office/drawing/2014/main" id="{2D08FF64-15EC-3D4E-9A2A-6860016F6E90}"/>
                    </a:ext>
                  </a:extLst>
                </p:cNvPr>
                <p:cNvSpPr/>
                <p:nvPr userDrawn="1"/>
              </p:nvSpPr>
              <p:spPr>
                <a:xfrm rot="10800000" flipH="1">
                  <a:off x="2225844" y="4791842"/>
                  <a:ext cx="232934" cy="2720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latin typeface="Source Sans Pro" panose="020B0503030403020204" pitchFamily="34" charset="0"/>
                  </a:endParaRPr>
                </a:p>
              </p:txBody>
            </p:sp>
          </p:grpSp>
          <p:sp>
            <p:nvSpPr>
              <p:cNvPr id="16" name="TextBox 15">
                <a:extLst>
                  <a:ext uri="{FF2B5EF4-FFF2-40B4-BE49-F238E27FC236}">
                    <a16:creationId xmlns:a16="http://schemas.microsoft.com/office/drawing/2014/main" id="{93A0CBE5-922A-6B4D-A0B3-9451FD291D27}"/>
                  </a:ext>
                </a:extLst>
              </p:cNvPr>
              <p:cNvSpPr txBox="1"/>
              <p:nvPr userDrawn="1"/>
            </p:nvSpPr>
            <p:spPr>
              <a:xfrm>
                <a:off x="0" y="4865191"/>
                <a:ext cx="2225843" cy="161583"/>
              </a:xfrm>
              <a:prstGeom prst="rect">
                <a:avLst/>
              </a:prstGeom>
              <a:noFill/>
            </p:spPr>
            <p:txBody>
              <a:bodyPr wrap="square" tIns="0" bIns="0" rtlCol="0" anchor="t">
                <a:spAutoFit/>
              </a:bodyPr>
              <a:lstStyle/>
              <a:p>
                <a:pPr algn="r"/>
                <a:r>
                  <a:rPr lang="en-US" sz="1400" b="1" i="0" spc="67" baseline="0" dirty="0">
                    <a:solidFill>
                      <a:schemeClr val="bg1"/>
                    </a:solidFill>
                    <a:latin typeface="Source Sans Pro" panose="020B0503030403020204" pitchFamily="34" charset="0"/>
                    <a:cs typeface="Arial" panose="020B0604020202020204" pitchFamily="34" charset="0"/>
                  </a:rPr>
                  <a:t>THE JACKSON LABORATORY</a:t>
                </a:r>
              </a:p>
            </p:txBody>
          </p:sp>
        </p:grpSp>
      </p:grpSp>
      <p:sp>
        <p:nvSpPr>
          <p:cNvPr id="15" name="Slide Number Placeholder 17">
            <a:extLst>
              <a:ext uri="{FF2B5EF4-FFF2-40B4-BE49-F238E27FC236}">
                <a16:creationId xmlns:a16="http://schemas.microsoft.com/office/drawing/2014/main" id="{2FDB0E3C-B65A-A24A-96DA-7D7AE84EB18A}"/>
              </a:ext>
            </a:extLst>
          </p:cNvPr>
          <p:cNvSpPr>
            <a:spLocks noGrp="1"/>
          </p:cNvSpPr>
          <p:nvPr>
            <p:ph type="sldNum" sz="quarter" idx="4294967295"/>
          </p:nvPr>
        </p:nvSpPr>
        <p:spPr>
          <a:xfrm>
            <a:off x="11539961" y="6486922"/>
            <a:ext cx="470833" cy="215444"/>
          </a:xfrm>
          <a:prstGeom prst="rect">
            <a:avLst/>
          </a:prstGeom>
          <a:noFill/>
          <a:ln w="6350">
            <a:noFill/>
          </a:ln>
        </p:spPr>
        <p:txBody>
          <a:bodyPr tIns="0" bIns="0" anchor="t">
            <a:spAutoFit/>
          </a:bodyPr>
          <a:lstStyle>
            <a:lvl1pPr>
              <a:defRPr b="0" i="0">
                <a:solidFill>
                  <a:schemeClr val="bg1"/>
                </a:solidFill>
                <a:latin typeface="Source Sans Pro" panose="020B0503030403020204" pitchFamily="34" charset="0"/>
              </a:defRPr>
            </a:lvl1pPr>
          </a:lstStyle>
          <a:p>
            <a:pPr algn="ctr"/>
            <a:fld id="{6625A8D5-DBAF-8845-9299-98FFBA23C9BF}" type="slidenum">
              <a:rPr lang="en-US" sz="1400" smtClean="0">
                <a:cs typeface="Arial" panose="020B0604020202020204" pitchFamily="34" charset="0"/>
              </a:rPr>
              <a:pPr algn="ctr"/>
              <a:t>‹#›</a:t>
            </a:fld>
            <a:endParaRPr lang="en-US" sz="1400" dirty="0">
              <a:cs typeface="Arial" panose="020B0604020202020204" pitchFamily="34" charset="0"/>
            </a:endParaRPr>
          </a:p>
        </p:txBody>
      </p:sp>
      <p:sp>
        <p:nvSpPr>
          <p:cNvPr id="17" name="Text Placeholder 9">
            <a:extLst>
              <a:ext uri="{FF2B5EF4-FFF2-40B4-BE49-F238E27FC236}">
                <a16:creationId xmlns:a16="http://schemas.microsoft.com/office/drawing/2014/main" id="{2A91190E-987F-3D4D-9686-5D75BE426496}"/>
              </a:ext>
            </a:extLst>
          </p:cNvPr>
          <p:cNvSpPr>
            <a:spLocks noGrp="1"/>
          </p:cNvSpPr>
          <p:nvPr>
            <p:ph type="body" sz="quarter" idx="12" hasCustomPrompt="1"/>
          </p:nvPr>
        </p:nvSpPr>
        <p:spPr>
          <a:xfrm>
            <a:off x="3278371" y="6497693"/>
            <a:ext cx="6826127" cy="193899"/>
          </a:xfrm>
          <a:prstGeom prst="rect">
            <a:avLst/>
          </a:prstGeom>
        </p:spPr>
        <p:txBody>
          <a:bodyPr tIns="0" bIns="0" anchor="t">
            <a:spAutoFit/>
          </a:bodyPr>
          <a:lstStyle>
            <a:lvl1pPr>
              <a:buNone/>
              <a:defRPr sz="1400" b="0" i="0">
                <a:solidFill>
                  <a:schemeClr val="bg1"/>
                </a:solidFill>
                <a:latin typeface="Source Sans Pro" panose="020B0503030403020204" pitchFamily="34" charset="0"/>
              </a:defRPr>
            </a:lvl1pPr>
          </a:lstStyle>
          <a:p>
            <a:pPr lvl="0"/>
            <a:r>
              <a:rPr lang="en-US" dirty="0"/>
              <a:t>PRESENTATION TITLE OR NICKNAME CAN LIVE HERE</a:t>
            </a:r>
          </a:p>
        </p:txBody>
      </p:sp>
      <p:sp>
        <p:nvSpPr>
          <p:cNvPr id="19" name="Text Placeholder 9">
            <a:extLst>
              <a:ext uri="{FF2B5EF4-FFF2-40B4-BE49-F238E27FC236}">
                <a16:creationId xmlns:a16="http://schemas.microsoft.com/office/drawing/2014/main" id="{822D3FD8-6681-BE4D-AA6B-BE7D511CEBC2}"/>
              </a:ext>
            </a:extLst>
          </p:cNvPr>
          <p:cNvSpPr>
            <a:spLocks noGrp="1"/>
          </p:cNvSpPr>
          <p:nvPr>
            <p:ph type="body" sz="quarter" idx="13" hasCustomPrompt="1"/>
          </p:nvPr>
        </p:nvSpPr>
        <p:spPr>
          <a:xfrm>
            <a:off x="418042" y="446017"/>
            <a:ext cx="11355916" cy="5441949"/>
          </a:xfrm>
          <a:prstGeom prst="rect">
            <a:avLst/>
          </a:prstGeom>
        </p:spPr>
        <p:txBody>
          <a:bodyPr/>
          <a:lstStyle>
            <a:lvl1pPr>
              <a:lnSpc>
                <a:spcPct val="150000"/>
              </a:lnSpc>
              <a:spcBef>
                <a:spcPts val="800"/>
              </a:spcBef>
              <a:buClr>
                <a:schemeClr val="bg1"/>
              </a:buClr>
              <a:buSzPct val="75000"/>
              <a:defRPr sz="3733" b="0" i="0">
                <a:solidFill>
                  <a:schemeClr val="bg1"/>
                </a:solidFill>
                <a:latin typeface="Source Sans Pro" panose="020B0503030403020204" pitchFamily="34" charset="0"/>
              </a:defRPr>
            </a:lvl1pPr>
            <a:lvl2pPr>
              <a:lnSpc>
                <a:spcPct val="150000"/>
              </a:lnSpc>
              <a:spcBef>
                <a:spcPts val="800"/>
              </a:spcBef>
              <a:buClr>
                <a:schemeClr val="bg1"/>
              </a:buClr>
              <a:buSzPct val="65000"/>
              <a:buFont typeface="Arial" panose="020B0604020202020204" pitchFamily="34" charset="0"/>
              <a:buChar char="•"/>
              <a:defRPr sz="3200" b="0" i="0">
                <a:solidFill>
                  <a:schemeClr val="bg1"/>
                </a:solidFill>
                <a:latin typeface="Source Sans Pro" panose="020B0503030403020204" pitchFamily="34" charset="0"/>
              </a:defRPr>
            </a:lvl2pPr>
            <a:lvl3pPr>
              <a:lnSpc>
                <a:spcPct val="150000"/>
              </a:lnSpc>
              <a:spcBef>
                <a:spcPts val="800"/>
              </a:spcBef>
              <a:buClr>
                <a:schemeClr val="bg1"/>
              </a:buClr>
              <a:buSzPct val="55000"/>
              <a:defRPr sz="2667" b="0" i="0">
                <a:solidFill>
                  <a:schemeClr val="bg1"/>
                </a:solidFill>
                <a:latin typeface="Source Sans Pro" panose="020B0503030403020204" pitchFamily="34" charset="0"/>
              </a:defRPr>
            </a:lvl3pPr>
          </a:lstStyle>
          <a:p>
            <a:pPr lvl="0"/>
            <a:r>
              <a:rPr lang="en-US" dirty="0"/>
              <a:t>Bulleted List White Text (28pt)</a:t>
            </a:r>
          </a:p>
          <a:p>
            <a:pPr lvl="1"/>
            <a:r>
              <a:rPr lang="en-US" dirty="0"/>
              <a:t>Second level (24pt)</a:t>
            </a:r>
          </a:p>
          <a:p>
            <a:pPr lvl="2"/>
            <a:r>
              <a:rPr lang="en-US" dirty="0"/>
              <a:t>Third level (20pt)</a:t>
            </a:r>
          </a:p>
        </p:txBody>
      </p:sp>
    </p:spTree>
    <p:extLst>
      <p:ext uri="{BB962C8B-B14F-4D97-AF65-F5344CB8AC3E}">
        <p14:creationId xmlns:p14="http://schemas.microsoft.com/office/powerpoint/2010/main" val="3000313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3.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170703"/>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754784"/>
      </p:ext>
    </p:extLst>
  </p:cSld>
  <p:clrMap bg1="lt1" tx1="dk1" bg2="lt2" tx2="dk2" accent1="accent1" accent2="accent2" accent3="accent3" accent4="accent4" accent5="accent5" accent6="accent6" hlink="hlink" folHlink="folHlink"/>
  <p:sldLayoutIdLst>
    <p:sldLayoutId id="2147483672" r:id="rId1"/>
    <p:sldLayoutId id="2147483688" r:id="rId2"/>
    <p:sldLayoutId id="2147483689" r:id="rId3"/>
    <p:sldLayoutId id="2147483691" r:id="rId4"/>
    <p:sldLayoutId id="2147483690" r:id="rId5"/>
    <p:sldLayoutId id="2147483673" r:id="rId6"/>
    <p:sldLayoutId id="2147483676"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3"/>
            <a:ext cx="2743200" cy="365124"/>
          </a:xfrm>
          <a:prstGeom prst="rect">
            <a:avLst/>
          </a:prstGeom>
        </p:spPr>
        <p:txBody>
          <a:bodyPr vert="horz" lIns="91440" tIns="45720" rIns="91440" bIns="45720" rtlCol="0" anchor="ctr"/>
          <a:lstStyle>
            <a:lvl1pPr algn="l">
              <a:defRPr sz="643" b="0" i="0">
                <a:solidFill>
                  <a:schemeClr val="tx1">
                    <a:tint val="75000"/>
                  </a:schemeClr>
                </a:solidFill>
                <a:latin typeface="Source Sans Pro" panose="020B0503030403020204" pitchFamily="34" charset="0"/>
              </a:defRPr>
            </a:lvl1pPr>
          </a:lstStyle>
          <a:p>
            <a:fld id="{A2B479A3-3946-D64C-9474-EA45209B5988}" type="datetimeFigureOut">
              <a:rPr lang="en-US" smtClean="0"/>
              <a:pPr/>
              <a:t>1/15/26</a:t>
            </a:fld>
            <a:endParaRPr lang="en-US" dirty="0"/>
          </a:p>
        </p:txBody>
      </p:sp>
      <p:sp>
        <p:nvSpPr>
          <p:cNvPr id="5" name="Footer Placeholder 4"/>
          <p:cNvSpPr>
            <a:spLocks noGrp="1"/>
          </p:cNvSpPr>
          <p:nvPr>
            <p:ph type="ftr" sz="quarter" idx="3"/>
          </p:nvPr>
        </p:nvSpPr>
        <p:spPr>
          <a:xfrm>
            <a:off x="4038600" y="6356353"/>
            <a:ext cx="4114800" cy="365124"/>
          </a:xfrm>
          <a:prstGeom prst="rect">
            <a:avLst/>
          </a:prstGeom>
        </p:spPr>
        <p:txBody>
          <a:bodyPr vert="horz" lIns="91440" tIns="45720" rIns="91440" bIns="45720" rtlCol="0" anchor="ctr"/>
          <a:lstStyle>
            <a:lvl1pPr algn="ctr">
              <a:defRPr sz="643" b="0" i="0">
                <a:solidFill>
                  <a:schemeClr val="tx1">
                    <a:tint val="75000"/>
                  </a:schemeClr>
                </a:solidFill>
                <a:latin typeface="Source Sans Pro" panose="020B0503030403020204" pitchFamily="34" charset="0"/>
              </a:defRPr>
            </a:lvl1pPr>
          </a:lstStyle>
          <a:p>
            <a:endParaRPr lang="en-US" dirty="0"/>
          </a:p>
        </p:txBody>
      </p:sp>
      <p:sp>
        <p:nvSpPr>
          <p:cNvPr id="6" name="Slide Number Placeholder 5"/>
          <p:cNvSpPr>
            <a:spLocks noGrp="1"/>
          </p:cNvSpPr>
          <p:nvPr>
            <p:ph type="sldNum" sz="quarter" idx="4"/>
          </p:nvPr>
        </p:nvSpPr>
        <p:spPr>
          <a:xfrm>
            <a:off x="8610600" y="6356353"/>
            <a:ext cx="2743200" cy="365124"/>
          </a:xfrm>
          <a:prstGeom prst="rect">
            <a:avLst/>
          </a:prstGeom>
        </p:spPr>
        <p:txBody>
          <a:bodyPr vert="horz" lIns="91440" tIns="45720" rIns="91440" bIns="45720" rtlCol="0" anchor="ctr"/>
          <a:lstStyle>
            <a:lvl1pPr algn="r">
              <a:defRPr sz="643" b="0" i="0">
                <a:solidFill>
                  <a:schemeClr val="tx1">
                    <a:tint val="75000"/>
                  </a:schemeClr>
                </a:solidFill>
                <a:latin typeface="Source Sans Pro" panose="020B0503030403020204" pitchFamily="34" charset="0"/>
              </a:defRPr>
            </a:lvl1pPr>
          </a:lstStyle>
          <a:p>
            <a:fld id="{0E6C3370-8466-C045-8ADC-FBC94591C3B0}" type="slidenum">
              <a:rPr lang="en-US" smtClean="0"/>
              <a:pPr/>
              <a:t>‹#›</a:t>
            </a:fld>
            <a:endParaRPr lang="en-US" dirty="0"/>
          </a:p>
        </p:txBody>
      </p:sp>
    </p:spTree>
    <p:extLst>
      <p:ext uri="{BB962C8B-B14F-4D97-AF65-F5344CB8AC3E}">
        <p14:creationId xmlns:p14="http://schemas.microsoft.com/office/powerpoint/2010/main" val="1319542128"/>
      </p:ext>
    </p:extLst>
  </p:cSld>
  <p:clrMap bg1="lt1" tx1="dk1" bg2="lt2" tx2="dk2" accent1="accent1" accent2="accent2" accent3="accent3" accent4="accent4" accent5="accent5" accent6="accent6" hlink="hlink" folHlink="folHlink"/>
  <p:sldLayoutIdLst>
    <p:sldLayoutId id="2147483729"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l" defTabSz="489862" rtl="0" eaLnBrk="1" latinLnBrk="0" hangingPunct="1">
        <a:lnSpc>
          <a:spcPct val="90000"/>
        </a:lnSpc>
        <a:spcBef>
          <a:spcPct val="0"/>
        </a:spcBef>
        <a:buNone/>
        <a:defRPr sz="2357" b="0" i="0" kern="1200">
          <a:solidFill>
            <a:schemeClr val="tx1"/>
          </a:solidFill>
          <a:latin typeface="Source Sans Pro Light" panose="020B0403030403020204" pitchFamily="34" charset="0"/>
          <a:ea typeface="+mj-ea"/>
          <a:cs typeface="+mj-cs"/>
        </a:defRPr>
      </a:lvl1pPr>
    </p:titleStyle>
    <p:bodyStyle>
      <a:lvl1pPr marL="122465" indent="-122465" algn="l" defTabSz="489862" rtl="0" eaLnBrk="1" latinLnBrk="0" hangingPunct="1">
        <a:lnSpc>
          <a:spcPct val="90000"/>
        </a:lnSpc>
        <a:spcBef>
          <a:spcPts val="536"/>
        </a:spcBef>
        <a:buFont typeface="Arial" panose="020B0604020202020204" pitchFamily="34" charset="0"/>
        <a:buChar char="•"/>
        <a:defRPr sz="1500" b="0" i="0" kern="1200">
          <a:solidFill>
            <a:schemeClr val="tx1"/>
          </a:solidFill>
          <a:latin typeface="Source Sans Pro" panose="020B0503030403020204" pitchFamily="34" charset="0"/>
          <a:ea typeface="+mn-ea"/>
          <a:cs typeface="+mn-cs"/>
        </a:defRPr>
      </a:lvl1pPr>
      <a:lvl2pPr marL="367396" indent="-122465" algn="l" defTabSz="489862" rtl="0" eaLnBrk="1" latinLnBrk="0" hangingPunct="1">
        <a:lnSpc>
          <a:spcPct val="90000"/>
        </a:lnSpc>
        <a:spcBef>
          <a:spcPts val="268"/>
        </a:spcBef>
        <a:buFont typeface="Arial" panose="020B0604020202020204" pitchFamily="34" charset="0"/>
        <a:buChar char="•"/>
        <a:defRPr sz="1285" b="0" i="0" kern="1200">
          <a:solidFill>
            <a:schemeClr val="tx1"/>
          </a:solidFill>
          <a:latin typeface="Source Sans Pro" panose="020B0503030403020204" pitchFamily="34" charset="0"/>
          <a:ea typeface="+mn-ea"/>
          <a:cs typeface="+mn-cs"/>
        </a:defRPr>
      </a:lvl2pPr>
      <a:lvl3pPr marL="612327" indent="-122465" algn="l" defTabSz="489862" rtl="0" eaLnBrk="1" latinLnBrk="0" hangingPunct="1">
        <a:lnSpc>
          <a:spcPct val="90000"/>
        </a:lnSpc>
        <a:spcBef>
          <a:spcPts val="268"/>
        </a:spcBef>
        <a:buFont typeface="Arial" panose="020B0604020202020204" pitchFamily="34" charset="0"/>
        <a:buChar char="•"/>
        <a:defRPr sz="1072" b="0" i="0" kern="1200">
          <a:solidFill>
            <a:schemeClr val="tx1"/>
          </a:solidFill>
          <a:latin typeface="Source Sans Pro" panose="020B0503030403020204" pitchFamily="34" charset="0"/>
          <a:ea typeface="+mn-ea"/>
          <a:cs typeface="+mn-cs"/>
        </a:defRPr>
      </a:lvl3pPr>
      <a:lvl4pPr marL="857259"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4pPr>
      <a:lvl5pPr marL="1102190" indent="-122465" algn="l" defTabSz="489862" rtl="0" eaLnBrk="1" latinLnBrk="0" hangingPunct="1">
        <a:lnSpc>
          <a:spcPct val="90000"/>
        </a:lnSpc>
        <a:spcBef>
          <a:spcPts val="268"/>
        </a:spcBef>
        <a:buFont typeface="Arial" panose="020B0604020202020204" pitchFamily="34" charset="0"/>
        <a:buChar char="•"/>
        <a:defRPr sz="964" b="0" i="0" kern="1200">
          <a:solidFill>
            <a:schemeClr val="tx1"/>
          </a:solidFill>
          <a:latin typeface="Source Sans Pro" panose="020B0503030403020204" pitchFamily="34" charset="0"/>
          <a:ea typeface="+mn-ea"/>
          <a:cs typeface="+mn-cs"/>
        </a:defRPr>
      </a:lvl5pPr>
      <a:lvl6pPr marL="1347121"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6pPr>
      <a:lvl7pPr marL="1592052"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7pPr>
      <a:lvl8pPr marL="1836983"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8pPr>
      <a:lvl9pPr marL="2081915" indent="-122465" algn="l" defTabSz="489862" rtl="0" eaLnBrk="1" latinLnBrk="0" hangingPunct="1">
        <a:lnSpc>
          <a:spcPct val="90000"/>
        </a:lnSpc>
        <a:spcBef>
          <a:spcPts val="268"/>
        </a:spcBef>
        <a:buFont typeface="Arial" panose="020B0604020202020204" pitchFamily="34" charset="0"/>
        <a:buChar char="•"/>
        <a:defRPr sz="964" kern="1200">
          <a:solidFill>
            <a:schemeClr val="tx1"/>
          </a:solidFill>
          <a:latin typeface="+mn-lt"/>
          <a:ea typeface="+mn-ea"/>
          <a:cs typeface="+mn-cs"/>
        </a:defRPr>
      </a:lvl9pPr>
    </p:bodyStyle>
    <p:otherStyle>
      <a:defPPr>
        <a:defRPr lang="en-US"/>
      </a:defPPr>
      <a:lvl1pPr marL="0" algn="l" defTabSz="489862" rtl="0" eaLnBrk="1" latinLnBrk="0" hangingPunct="1">
        <a:defRPr sz="964" kern="1200">
          <a:solidFill>
            <a:schemeClr val="tx1"/>
          </a:solidFill>
          <a:latin typeface="+mn-lt"/>
          <a:ea typeface="+mn-ea"/>
          <a:cs typeface="+mn-cs"/>
        </a:defRPr>
      </a:lvl1pPr>
      <a:lvl2pPr marL="244931" algn="l" defTabSz="489862" rtl="0" eaLnBrk="1" latinLnBrk="0" hangingPunct="1">
        <a:defRPr sz="964" kern="1200">
          <a:solidFill>
            <a:schemeClr val="tx1"/>
          </a:solidFill>
          <a:latin typeface="+mn-lt"/>
          <a:ea typeface="+mn-ea"/>
          <a:cs typeface="+mn-cs"/>
        </a:defRPr>
      </a:lvl2pPr>
      <a:lvl3pPr marL="489862" algn="l" defTabSz="489862" rtl="0" eaLnBrk="1" latinLnBrk="0" hangingPunct="1">
        <a:defRPr sz="964" kern="1200">
          <a:solidFill>
            <a:schemeClr val="tx1"/>
          </a:solidFill>
          <a:latin typeface="+mn-lt"/>
          <a:ea typeface="+mn-ea"/>
          <a:cs typeface="+mn-cs"/>
        </a:defRPr>
      </a:lvl3pPr>
      <a:lvl4pPr marL="734794" algn="l" defTabSz="489862" rtl="0" eaLnBrk="1" latinLnBrk="0" hangingPunct="1">
        <a:defRPr sz="964" kern="1200">
          <a:solidFill>
            <a:schemeClr val="tx1"/>
          </a:solidFill>
          <a:latin typeface="+mn-lt"/>
          <a:ea typeface="+mn-ea"/>
          <a:cs typeface="+mn-cs"/>
        </a:defRPr>
      </a:lvl4pPr>
      <a:lvl5pPr marL="979725" algn="l" defTabSz="489862" rtl="0" eaLnBrk="1" latinLnBrk="0" hangingPunct="1">
        <a:defRPr sz="964" kern="1200">
          <a:solidFill>
            <a:schemeClr val="tx1"/>
          </a:solidFill>
          <a:latin typeface="+mn-lt"/>
          <a:ea typeface="+mn-ea"/>
          <a:cs typeface="+mn-cs"/>
        </a:defRPr>
      </a:lvl5pPr>
      <a:lvl6pPr marL="1224656" algn="l" defTabSz="489862" rtl="0" eaLnBrk="1" latinLnBrk="0" hangingPunct="1">
        <a:defRPr sz="964" kern="1200">
          <a:solidFill>
            <a:schemeClr val="tx1"/>
          </a:solidFill>
          <a:latin typeface="+mn-lt"/>
          <a:ea typeface="+mn-ea"/>
          <a:cs typeface="+mn-cs"/>
        </a:defRPr>
      </a:lvl6pPr>
      <a:lvl7pPr marL="1469587" algn="l" defTabSz="489862" rtl="0" eaLnBrk="1" latinLnBrk="0" hangingPunct="1">
        <a:defRPr sz="964" kern="1200">
          <a:solidFill>
            <a:schemeClr val="tx1"/>
          </a:solidFill>
          <a:latin typeface="+mn-lt"/>
          <a:ea typeface="+mn-ea"/>
          <a:cs typeface="+mn-cs"/>
        </a:defRPr>
      </a:lvl7pPr>
      <a:lvl8pPr marL="1714518" algn="l" defTabSz="489862" rtl="0" eaLnBrk="1" latinLnBrk="0" hangingPunct="1">
        <a:defRPr sz="964" kern="1200">
          <a:solidFill>
            <a:schemeClr val="tx1"/>
          </a:solidFill>
          <a:latin typeface="+mn-lt"/>
          <a:ea typeface="+mn-ea"/>
          <a:cs typeface="+mn-cs"/>
        </a:defRPr>
      </a:lvl8pPr>
      <a:lvl9pPr marL="1959450" algn="l" defTabSz="489862" rtl="0" eaLnBrk="1" latinLnBrk="0" hangingPunct="1">
        <a:defRPr sz="96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8" userDrawn="1">
          <p15:clr>
            <a:srgbClr val="F26B43"/>
          </p15:clr>
        </p15:guide>
        <p15:guide id="2" pos="19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0E0D5A-2247-7356-7A42-39B85F71BEEF}"/>
              </a:ext>
            </a:extLst>
          </p:cNvPr>
          <p:cNvSpPr>
            <a:spLocks noGrp="1"/>
          </p:cNvSpPr>
          <p:nvPr>
            <p:ph type="body" sz="quarter" idx="12"/>
          </p:nvPr>
        </p:nvSpPr>
        <p:spPr/>
        <p:txBody>
          <a:bodyPr/>
          <a:lstStyle/>
          <a:p>
            <a:r>
              <a:rPr lang="en-US" dirty="0"/>
              <a:t>Ancestry Testing | Ancestry Testing &amp; Personal Identity</a:t>
            </a:r>
          </a:p>
        </p:txBody>
      </p:sp>
      <p:sp>
        <p:nvSpPr>
          <p:cNvPr id="5" name="Text Placeholder 4">
            <a:extLst>
              <a:ext uri="{FF2B5EF4-FFF2-40B4-BE49-F238E27FC236}">
                <a16:creationId xmlns:a16="http://schemas.microsoft.com/office/drawing/2014/main" id="{773CB268-6B4D-1418-6B5F-07F395A3454C}"/>
              </a:ext>
            </a:extLst>
          </p:cNvPr>
          <p:cNvSpPr>
            <a:spLocks noGrp="1"/>
          </p:cNvSpPr>
          <p:nvPr>
            <p:ph type="body" sz="quarter" idx="14"/>
          </p:nvPr>
        </p:nvSpPr>
        <p:spPr>
          <a:xfrm>
            <a:off x="6096000" y="934278"/>
            <a:ext cx="5860775" cy="4225662"/>
          </a:xfrm>
        </p:spPr>
        <p:txBody>
          <a:bodyPr anchor="ctr"/>
          <a:lstStyle/>
          <a:p>
            <a:pPr algn="ctr"/>
            <a:r>
              <a:rPr lang="en-US" b="1" dirty="0"/>
              <a:t>Ancestry Testing</a:t>
            </a:r>
            <a:endParaRPr lang="en-US" sz="2800" dirty="0"/>
          </a:p>
          <a:p>
            <a:pPr algn="ctr"/>
            <a:r>
              <a:rPr lang="en-US" sz="2800"/>
              <a:t>Ancestry </a:t>
            </a:r>
            <a:r>
              <a:rPr lang="en-US" sz="2800" dirty="0"/>
              <a:t>Testing &amp; Personal Identity</a:t>
            </a:r>
          </a:p>
        </p:txBody>
      </p:sp>
      <p:pic>
        <p:nvPicPr>
          <p:cNvPr id="7" name="Picture 6" descr="A blue text on a white background&#10;&#10;AI-generated content may be incorrect.">
            <a:extLst>
              <a:ext uri="{FF2B5EF4-FFF2-40B4-BE49-F238E27FC236}">
                <a16:creationId xmlns:a16="http://schemas.microsoft.com/office/drawing/2014/main" id="{F1AF4C67-B1DF-8B50-8F62-4A85CDFC071D}"/>
              </a:ext>
            </a:extLst>
          </p:cNvPr>
          <p:cNvPicPr>
            <a:picLocks noChangeAspect="1"/>
          </p:cNvPicPr>
          <p:nvPr/>
        </p:nvPicPr>
        <p:blipFill>
          <a:blip r:embed="rId3"/>
          <a:stretch>
            <a:fillRect/>
          </a:stretch>
        </p:blipFill>
        <p:spPr>
          <a:xfrm>
            <a:off x="112642" y="854764"/>
            <a:ext cx="6218583" cy="4663937"/>
          </a:xfrm>
          <a:prstGeom prst="rect">
            <a:avLst/>
          </a:prstGeom>
        </p:spPr>
      </p:pic>
    </p:spTree>
    <p:extLst>
      <p:ext uri="{BB962C8B-B14F-4D97-AF65-F5344CB8AC3E}">
        <p14:creationId xmlns:p14="http://schemas.microsoft.com/office/powerpoint/2010/main" val="46217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F4F76-6B70-6714-EAD8-F39119CCC6A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7700C18-D73A-851C-4BDC-0955CCBF5437}"/>
              </a:ext>
            </a:extLst>
          </p:cNvPr>
          <p:cNvSpPr>
            <a:spLocks noGrp="1"/>
          </p:cNvSpPr>
          <p:nvPr>
            <p:ph type="body" sz="quarter" idx="12"/>
          </p:nvPr>
        </p:nvSpPr>
        <p:spPr/>
        <p:txBody>
          <a:bodyPr/>
          <a:lstStyle/>
          <a:p>
            <a:r>
              <a:rPr lang="en-US" dirty="0"/>
              <a:t>Ancestry Testing | Ancestry Testing &amp; Personal Identity</a:t>
            </a:r>
          </a:p>
        </p:txBody>
      </p:sp>
      <p:sp>
        <p:nvSpPr>
          <p:cNvPr id="6" name="Text Placeholder 5">
            <a:extLst>
              <a:ext uri="{FF2B5EF4-FFF2-40B4-BE49-F238E27FC236}">
                <a16:creationId xmlns:a16="http://schemas.microsoft.com/office/drawing/2014/main" id="{6C023B71-0164-A2C4-1D8D-3DAE6687C66A}"/>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Ancestry Testing</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DNA ancestry tests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a:t>
            </a:r>
            <a:r>
              <a:rPr lang="en-US" sz="1800" dirty="0">
                <a:latin typeface="Calibri" panose="020F0502020204030204" pitchFamily="34" charset="0"/>
                <a:ea typeface="Calibri" panose="020F0502020204030204" pitchFamily="34" charset="0"/>
                <a:cs typeface="Times New Roman" panose="02020603050405020304" pitchFamily="18" charset="0"/>
              </a:rPr>
              <a:t>direct-to-consumer genetic tests</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Examine specific locations in an individual</a:t>
            </a:r>
            <a:r>
              <a:rPr lang="en-US" sz="1600" dirty="0">
                <a:latin typeface="Calibri" panose="020F0502020204030204" pitchFamily="34" charset="0"/>
                <a:ea typeface="Calibri" panose="020F0502020204030204" pitchFamily="34" charset="0"/>
                <a:cs typeface="Times New Roman" panose="02020603050405020304" pitchFamily="18" charset="0"/>
              </a:rPr>
              <a:t>’s DNA</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Find similarities between groups of people</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Predict their ancestral origins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9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B9FF7-740A-06DE-2EE5-823B79EB9B8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52D64A2-56AD-9A38-C2DE-852F3B7CEDCD}"/>
              </a:ext>
            </a:extLst>
          </p:cNvPr>
          <p:cNvSpPr>
            <a:spLocks noGrp="1"/>
          </p:cNvSpPr>
          <p:nvPr>
            <p:ph type="body" sz="quarter" idx="12"/>
          </p:nvPr>
        </p:nvSpPr>
        <p:spPr/>
        <p:txBody>
          <a:bodyPr/>
          <a:lstStyle/>
          <a:p>
            <a:r>
              <a:rPr lang="en-US" dirty="0"/>
              <a:t>Ancestry Testing | Ancestry Testing &amp; Personal Identity</a:t>
            </a:r>
          </a:p>
        </p:txBody>
      </p:sp>
      <p:sp>
        <p:nvSpPr>
          <p:cNvPr id="6" name="Text Placeholder 5">
            <a:extLst>
              <a:ext uri="{FF2B5EF4-FFF2-40B4-BE49-F238E27FC236}">
                <a16:creationId xmlns:a16="http://schemas.microsoft.com/office/drawing/2014/main" id="{F811537F-1E49-F6C6-7579-FB86AC2B887E}"/>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 Information &amp; Privacy</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Genetic test results from one person may reveal information about other biological relatives</a:t>
            </a:r>
          </a:p>
          <a:p>
            <a:pPr marL="0" marR="0" algn="jus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US </a:t>
            </a: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Genetic Information Nondiscrimination Act (GINA)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protects genetic information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EAA736C-0FB3-8ECD-1059-06F70645CFB2}"/>
              </a:ext>
            </a:extLst>
          </p:cNvPr>
          <p:cNvSpPr txBox="1"/>
          <p:nvPr/>
        </p:nvSpPr>
        <p:spPr>
          <a:xfrm>
            <a:off x="136634" y="4697269"/>
            <a:ext cx="11866180" cy="1384995"/>
          </a:xfrm>
          <a:prstGeom prst="rect">
            <a:avLst/>
          </a:prstGeom>
          <a:noFill/>
          <a:ln>
            <a:solidFill>
              <a:schemeClr val="tx1"/>
            </a:solidFill>
          </a:ln>
        </p:spPr>
        <p:txBody>
          <a:bodyPr wrap="square">
            <a:spAutoFit/>
          </a:bodyPr>
          <a:lstStyle/>
          <a:p>
            <a:pPr marL="0" marR="0" algn="ctr">
              <a:spcBef>
                <a:spcPts val="1800"/>
              </a:spcBef>
              <a:spcAft>
                <a:spcPts val="1800"/>
              </a:spcAft>
              <a:buNone/>
            </a:pPr>
            <a:r>
              <a:rPr lang="en-US" sz="18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Thought question:</a:t>
            </a:r>
          </a:p>
          <a:p>
            <a:pPr marL="0" marR="0" algn="ctr">
              <a:spcBef>
                <a:spcPts val="1800"/>
              </a:spcBef>
              <a:spcAft>
                <a:spcPts val="1800"/>
              </a:spcAft>
            </a:pPr>
            <a:r>
              <a:rPr lang="en-US" sz="18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GINA protects genetic information specifically regarding health insurance and employment. In what other contexts might genetic information privacy be relevant? </a:t>
            </a:r>
          </a:p>
        </p:txBody>
      </p:sp>
    </p:spTree>
    <p:extLst>
      <p:ext uri="{BB962C8B-B14F-4D97-AF65-F5344CB8AC3E}">
        <p14:creationId xmlns:p14="http://schemas.microsoft.com/office/powerpoint/2010/main" val="284126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A67A0-593E-4665-A8F5-281F4851C07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4580862-F67F-A1F6-EDC9-ADA98AF191A6}"/>
              </a:ext>
            </a:extLst>
          </p:cNvPr>
          <p:cNvSpPr>
            <a:spLocks noGrp="1"/>
          </p:cNvSpPr>
          <p:nvPr>
            <p:ph type="body" sz="quarter" idx="12"/>
          </p:nvPr>
        </p:nvSpPr>
        <p:spPr/>
        <p:txBody>
          <a:bodyPr/>
          <a:lstStyle/>
          <a:p>
            <a:r>
              <a:rPr lang="en-US" dirty="0"/>
              <a:t>Ancestry Testing | Ancestry Testing &amp; Personal Identity</a:t>
            </a:r>
          </a:p>
        </p:txBody>
      </p:sp>
      <p:sp>
        <p:nvSpPr>
          <p:cNvPr id="6" name="Text Placeholder 5">
            <a:extLst>
              <a:ext uri="{FF2B5EF4-FFF2-40B4-BE49-F238E27FC236}">
                <a16:creationId xmlns:a16="http://schemas.microsoft.com/office/drawing/2014/main" id="{FC2833BC-89A6-52F5-B6C6-08F09F765988}"/>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Debate and argumentation skills</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Debating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way to explore different sides of an issue: make a </a:t>
            </a: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claim</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(your main point), support it with </a:t>
            </a: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evidence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(facts, examples, or data), and use </a:t>
            </a: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reasoning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explain how that eviden</a:t>
            </a:r>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e supports your claim.</a:t>
            </a:r>
          </a:p>
          <a:p>
            <a:pPr marL="0" marR="0" algn="jus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Strong arguments are clear,  logical, and based on trustworthy information, not just opinions or emotions.</a:t>
            </a:r>
          </a:p>
          <a:p>
            <a:pPr marL="0" marR="0" algn="jus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debaters also listen carefully to opposing views and respond respectfully. </a:t>
            </a: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Counterarguments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rebuttals</a:t>
            </a:r>
            <a:r>
              <a:rPr lang="en-US" sz="1800" dirty="0">
                <a:effectLst/>
                <a:latin typeface="Calibri" panose="020F0502020204030204" pitchFamily="34" charset="0"/>
                <a:ea typeface="Calibri" panose="020F0502020204030204" pitchFamily="34" charset="0"/>
                <a:cs typeface="Times New Roman" panose="02020603050405020304" pitchFamily="18" charset="0"/>
              </a:rPr>
              <a:t> between each side should be calm, respectful, and focused on ideas not personal attacks. </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987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5848F-611B-4D6F-B868-3A78110FF7E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A67A4A1-3396-D971-757B-51D7BA87D337}"/>
              </a:ext>
            </a:extLst>
          </p:cNvPr>
          <p:cNvSpPr>
            <a:spLocks noGrp="1"/>
          </p:cNvSpPr>
          <p:nvPr>
            <p:ph type="body" sz="quarter" idx="12"/>
          </p:nvPr>
        </p:nvSpPr>
        <p:spPr/>
        <p:txBody>
          <a:bodyPr/>
          <a:lstStyle/>
          <a:p>
            <a:r>
              <a:rPr lang="en-US" dirty="0"/>
              <a:t>Ancestry Testing | Ancestry Testing &amp; Personal Identity</a:t>
            </a:r>
          </a:p>
        </p:txBody>
      </p:sp>
      <p:sp>
        <p:nvSpPr>
          <p:cNvPr id="6" name="Text Placeholder 5">
            <a:extLst>
              <a:ext uri="{FF2B5EF4-FFF2-40B4-BE49-F238E27FC236}">
                <a16:creationId xmlns:a16="http://schemas.microsoft.com/office/drawing/2014/main" id="{F3707C25-6F65-189D-2002-7D7149C4A698}"/>
              </a:ext>
            </a:extLst>
          </p:cNvPr>
          <p:cNvSpPr>
            <a:spLocks noGrp="1"/>
          </p:cNvSpPr>
          <p:nvPr>
            <p:ph type="body" sz="quarter" idx="14"/>
          </p:nvPr>
        </p:nvSpPr>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Decision making skills</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decision making involves gathering accurate information, considering different perspectives, and reflecting on your own values.</a:t>
            </a:r>
          </a:p>
          <a:p>
            <a:pPr marL="0" marR="0" algn="jus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Informed consent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means understanding what you’re agreeing to, including the possible outcomes, risks, and how your information may be used or shared.</a:t>
            </a:r>
          </a:p>
          <a:p>
            <a:pPr marL="0" marR="0" algn="jus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Bias</a:t>
            </a:r>
            <a:r>
              <a:rPr lang="en-US" sz="1800" dirty="0">
                <a:latin typeface="Calibri" panose="020F0502020204030204" pitchFamily="34" charset="0"/>
                <a:ea typeface="Calibri" panose="020F0502020204030204" pitchFamily="34" charset="0"/>
                <a:cs typeface="Times New Roman" panose="02020603050405020304" pitchFamily="18" charset="0"/>
              </a:rPr>
              <a:t> in ourselves and in the sources we use for our arguments can shape our thinking by focusing on emotions and outside influences rather than truth and facts. </a:t>
            </a:r>
          </a:p>
        </p:txBody>
      </p:sp>
    </p:spTree>
    <p:extLst>
      <p:ext uri="{BB962C8B-B14F-4D97-AF65-F5344CB8AC3E}">
        <p14:creationId xmlns:p14="http://schemas.microsoft.com/office/powerpoint/2010/main" val="1468213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75928-50F7-325A-FDF9-77D635209261}"/>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3E55559A-BA38-6C47-576F-AD2F07937C32}"/>
              </a:ext>
            </a:extLst>
          </p:cNvPr>
          <p:cNvSpPr>
            <a:spLocks noGrp="1"/>
          </p:cNvSpPr>
          <p:nvPr>
            <p:ph type="body" sz="quarter" idx="12"/>
          </p:nvPr>
        </p:nvSpPr>
        <p:spPr/>
        <p:txBody>
          <a:bodyPr/>
          <a:lstStyle/>
          <a:p>
            <a:r>
              <a:rPr lang="en-US" dirty="0"/>
              <a:t>Ancestry Testing | Ancestry Testing &amp; Personal Identity</a:t>
            </a:r>
          </a:p>
        </p:txBody>
      </p:sp>
      <p:sp>
        <p:nvSpPr>
          <p:cNvPr id="14" name="Text Placeholder 13">
            <a:extLst>
              <a:ext uri="{FF2B5EF4-FFF2-40B4-BE49-F238E27FC236}">
                <a16:creationId xmlns:a16="http://schemas.microsoft.com/office/drawing/2014/main" id="{8E90385A-575C-4634-D189-19A83935DDC9}"/>
              </a:ext>
            </a:extLst>
          </p:cNvPr>
          <p:cNvSpPr>
            <a:spLocks noGrp="1"/>
          </p:cNvSpPr>
          <p:nvPr>
            <p:ph type="body" sz="quarter" idx="15"/>
          </p:nvPr>
        </p:nvSpPr>
        <p:spPr/>
        <p:txBody>
          <a:bodyPr/>
          <a:lstStyle/>
          <a:p>
            <a:r>
              <a:rPr lang="en-US" dirty="0"/>
              <a:t>Activity</a:t>
            </a:r>
          </a:p>
        </p:txBody>
      </p:sp>
    </p:spTree>
    <p:extLst>
      <p:ext uri="{BB962C8B-B14F-4D97-AF65-F5344CB8AC3E}">
        <p14:creationId xmlns:p14="http://schemas.microsoft.com/office/powerpoint/2010/main" val="293300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8CDB0-5C92-F3D5-A8C0-8A3C0FA405F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85CC165-DE83-BB45-67AD-829A99F6C98B}"/>
              </a:ext>
            </a:extLst>
          </p:cNvPr>
          <p:cNvSpPr>
            <a:spLocks noGrp="1"/>
          </p:cNvSpPr>
          <p:nvPr>
            <p:ph type="body" sz="quarter" idx="12"/>
          </p:nvPr>
        </p:nvSpPr>
        <p:spPr/>
        <p:txBody>
          <a:bodyPr/>
          <a:lstStyle/>
          <a:p>
            <a:r>
              <a:rPr lang="en-US" dirty="0"/>
              <a:t>Ancestry Testing | Ancestry Testing &amp; Personal Identity</a:t>
            </a:r>
          </a:p>
        </p:txBody>
      </p:sp>
      <p:sp>
        <p:nvSpPr>
          <p:cNvPr id="6" name="Text Placeholder 5">
            <a:extLst>
              <a:ext uri="{FF2B5EF4-FFF2-40B4-BE49-F238E27FC236}">
                <a16:creationId xmlns:a16="http://schemas.microsoft.com/office/drawing/2014/main" id="{1E33379B-74B5-CAB1-CAE6-31DB489729BF}"/>
              </a:ext>
            </a:extLst>
          </p:cNvPr>
          <p:cNvSpPr>
            <a:spLocks noGrp="1"/>
          </p:cNvSpPr>
          <p:nvPr>
            <p:ph type="body" sz="quarter" idx="14"/>
          </p:nvPr>
        </p:nvSpPr>
        <p:spPr/>
        <p:txBody>
          <a:bodyPr>
            <a:normAutofit lnSpcReduction="10000"/>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Debate</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742950" lvl="0" indent="-742950">
              <a:buFont typeface="+mj-lt"/>
              <a:buAutoNum type="arabicPeriod"/>
            </a:pPr>
            <a:r>
              <a:rPr lang="en-US" sz="1800" dirty="0"/>
              <a:t>Opening statements (1 minute per side)</a:t>
            </a:r>
          </a:p>
          <a:p>
            <a:pPr marL="742950" lvl="0" indent="-742950">
              <a:buFont typeface="+mj-lt"/>
              <a:buAutoNum type="arabicPeriod"/>
            </a:pPr>
            <a:r>
              <a:rPr lang="en-US" sz="1800" dirty="0"/>
              <a:t>Main arguments (3 minutes per side)</a:t>
            </a:r>
          </a:p>
          <a:p>
            <a:pPr marL="742950" lvl="0" indent="-742950">
              <a:buFont typeface="+mj-lt"/>
              <a:buAutoNum type="arabicPeriod"/>
            </a:pPr>
            <a:r>
              <a:rPr lang="en-US" sz="1800" dirty="0"/>
              <a:t>Questions and rebuttals (5 minutes per side)</a:t>
            </a:r>
          </a:p>
          <a:p>
            <a:pPr marL="742950" lvl="0" indent="-742950">
              <a:buFont typeface="+mj-lt"/>
              <a:buAutoNum type="arabicPeriod"/>
            </a:pPr>
            <a:r>
              <a:rPr lang="en-US" sz="1800" dirty="0"/>
              <a:t>Questions and rebuttals (5 minutes per side)</a:t>
            </a:r>
          </a:p>
          <a:p>
            <a:pPr marL="742950" lvl="0" indent="-742950">
              <a:buFont typeface="+mj-lt"/>
              <a:buAutoNum type="arabicPeriod"/>
            </a:pPr>
            <a:r>
              <a:rPr lang="en-US" sz="1800" dirty="0"/>
              <a:t>Closing statements (1 minute per side)</a:t>
            </a:r>
          </a:p>
          <a:p>
            <a:pPr marL="742950" lvl="0" indent="-742950">
              <a:buFont typeface="+mj-lt"/>
              <a:buAutoNum type="arabicPeriod"/>
            </a:pPr>
            <a:endParaRPr lang="en-US" sz="1800" dirty="0"/>
          </a:p>
          <a:p>
            <a:pPr marL="742950" lvl="0" indent="-742950">
              <a:buFont typeface="+mj-lt"/>
              <a:buAutoNum type="arabicPeriod"/>
            </a:pPr>
            <a:endParaRPr lang="en-US" sz="1800" dirty="0"/>
          </a:p>
          <a:p>
            <a:r>
              <a:rPr lang="en-US" sz="1800" dirty="0"/>
              <a:t>Respectful discussion means:</a:t>
            </a:r>
          </a:p>
          <a:p>
            <a:pPr marL="342900" lvl="0" indent="-342900" fontAlgn="base">
              <a:buFont typeface="Arial" panose="020B0604020202020204" pitchFamily="34" charset="0"/>
              <a:buChar char="•"/>
            </a:pPr>
            <a:r>
              <a:rPr lang="en-US" sz="1800" dirty="0">
                <a:effectLst>
                  <a:glow>
                    <a:srgbClr val="000000"/>
                  </a:glow>
                  <a:outerShdw sx="0" sy="0">
                    <a:srgbClr val="000000"/>
                  </a:outerShdw>
                  <a:reflection stA="0" endPos="0" fadeDir="0" sx="0" sy="0"/>
                </a:effectLst>
              </a:rPr>
              <a:t>Listen carefully to each speaker</a:t>
            </a:r>
          </a:p>
          <a:p>
            <a:pPr marL="342900" lvl="0" indent="-342900" fontAlgn="base">
              <a:buFont typeface="Arial" panose="020B0604020202020204" pitchFamily="34" charset="0"/>
              <a:buChar char="•"/>
            </a:pPr>
            <a:r>
              <a:rPr lang="en-US" sz="1800" dirty="0">
                <a:effectLst>
                  <a:glow>
                    <a:srgbClr val="000000"/>
                  </a:glow>
                  <a:outerShdw sx="0" sy="0">
                    <a:srgbClr val="000000"/>
                  </a:outerShdw>
                  <a:reflection stA="0" endPos="0" fadeDir="0" sx="0" sy="0"/>
                </a:effectLst>
              </a:rPr>
              <a:t>Respond politely, using evidence rather than opinions alone</a:t>
            </a:r>
          </a:p>
          <a:p>
            <a:pPr marL="342900" lvl="0" indent="-342900" fontAlgn="base">
              <a:buFont typeface="Arial" panose="020B0604020202020204" pitchFamily="34" charset="0"/>
              <a:buChar char="•"/>
            </a:pPr>
            <a:r>
              <a:rPr lang="en-US" sz="1800" dirty="0">
                <a:effectLst>
                  <a:glow>
                    <a:srgbClr val="000000"/>
                  </a:glow>
                  <a:outerShdw sx="0" sy="0">
                    <a:srgbClr val="000000"/>
                  </a:outerShdw>
                  <a:reflection stA="0" endPos="0" fadeDir="0" sx="0" sy="0"/>
                </a:effectLst>
              </a:rPr>
              <a:t>Avoid interrupting or personal attacks</a:t>
            </a:r>
          </a:p>
        </p:txBody>
      </p:sp>
    </p:spTree>
    <p:extLst>
      <p:ext uri="{BB962C8B-B14F-4D97-AF65-F5344CB8AC3E}">
        <p14:creationId xmlns:p14="http://schemas.microsoft.com/office/powerpoint/2010/main" val="164898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6F363-5288-7944-D207-004E891D440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B389216-70D4-1486-73D4-F35B6DB237A5}"/>
              </a:ext>
            </a:extLst>
          </p:cNvPr>
          <p:cNvSpPr>
            <a:spLocks noGrp="1"/>
          </p:cNvSpPr>
          <p:nvPr>
            <p:ph type="body" sz="quarter" idx="12"/>
          </p:nvPr>
        </p:nvSpPr>
        <p:spPr/>
        <p:txBody>
          <a:bodyPr/>
          <a:lstStyle/>
          <a:p>
            <a:r>
              <a:rPr lang="en-US" dirty="0"/>
              <a:t>Ancestry Testing </a:t>
            </a:r>
            <a:r>
              <a:rPr lang="en-US"/>
              <a:t>| Ancestry </a:t>
            </a:r>
            <a:r>
              <a:rPr lang="en-US" dirty="0"/>
              <a:t>Testing &amp; Personal Identity</a:t>
            </a:r>
          </a:p>
        </p:txBody>
      </p:sp>
      <p:sp>
        <p:nvSpPr>
          <p:cNvPr id="6" name="Text Placeholder 5">
            <a:extLst>
              <a:ext uri="{FF2B5EF4-FFF2-40B4-BE49-F238E27FC236}">
                <a16:creationId xmlns:a16="http://schemas.microsoft.com/office/drawing/2014/main" id="{6254ADC5-04EF-4359-462D-E78827F629A4}"/>
              </a:ext>
            </a:extLst>
          </p:cNvPr>
          <p:cNvSpPr>
            <a:spLocks noGrp="1"/>
          </p:cNvSpPr>
          <p:nvPr>
            <p:ph type="body" sz="quarter" idx="14"/>
          </p:nvPr>
        </p:nvSpPr>
        <p:spPr>
          <a:xfrm>
            <a:off x="325069" y="560918"/>
            <a:ext cx="11172272" cy="630574"/>
          </a:xfrm>
        </p:spPr>
        <p:txBody>
          <a:bodyPr>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Debate</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D029E5C-5B1D-C061-9A3F-BC940EF3D56C}"/>
              </a:ext>
            </a:extLst>
          </p:cNvPr>
          <p:cNvGraphicFramePr>
            <a:graphicFrameLocks noGrp="1"/>
          </p:cNvGraphicFramePr>
          <p:nvPr>
            <p:extLst>
              <p:ext uri="{D42A27DB-BD31-4B8C-83A1-F6EECF244321}">
                <p14:modId xmlns:p14="http://schemas.microsoft.com/office/powerpoint/2010/main" val="3157856186"/>
              </p:ext>
            </p:extLst>
          </p:nvPr>
        </p:nvGraphicFramePr>
        <p:xfrm>
          <a:off x="2036620" y="1087771"/>
          <a:ext cx="8562107" cy="5209311"/>
        </p:xfrm>
        <a:graphic>
          <a:graphicData uri="http://schemas.openxmlformats.org/drawingml/2006/table">
            <a:tbl>
              <a:tblPr firstRow="1" firstCol="1" bandRow="1">
                <a:tableStyleId>{69012ECD-51FC-41F1-AA8D-1B2483CD663E}</a:tableStyleId>
              </a:tblPr>
              <a:tblGrid>
                <a:gridCol w="695183">
                  <a:extLst>
                    <a:ext uri="{9D8B030D-6E8A-4147-A177-3AD203B41FA5}">
                      <a16:colId xmlns:a16="http://schemas.microsoft.com/office/drawing/2014/main" val="4006214657"/>
                    </a:ext>
                  </a:extLst>
                </a:gridCol>
                <a:gridCol w="870379">
                  <a:extLst>
                    <a:ext uri="{9D8B030D-6E8A-4147-A177-3AD203B41FA5}">
                      <a16:colId xmlns:a16="http://schemas.microsoft.com/office/drawing/2014/main" val="2116846308"/>
                    </a:ext>
                  </a:extLst>
                </a:gridCol>
                <a:gridCol w="3422073">
                  <a:extLst>
                    <a:ext uri="{9D8B030D-6E8A-4147-A177-3AD203B41FA5}">
                      <a16:colId xmlns:a16="http://schemas.microsoft.com/office/drawing/2014/main" val="2580221856"/>
                    </a:ext>
                  </a:extLst>
                </a:gridCol>
                <a:gridCol w="3574472">
                  <a:extLst>
                    <a:ext uri="{9D8B030D-6E8A-4147-A177-3AD203B41FA5}">
                      <a16:colId xmlns:a16="http://schemas.microsoft.com/office/drawing/2014/main" val="3717818673"/>
                    </a:ext>
                  </a:extLst>
                </a:gridCol>
              </a:tblGrid>
              <a:tr h="390587">
                <a:tc gridSpan="2">
                  <a:txBody>
                    <a:bodyPr/>
                    <a:lstStyle/>
                    <a:p>
                      <a:pPr marL="0" marR="0" algn="ctr">
                        <a:buNone/>
                      </a:pPr>
                      <a:r>
                        <a:rPr lang="en-US" sz="1100">
                          <a:effectLst/>
                        </a:rPr>
                        <a:t>Debate section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buNone/>
                      </a:pPr>
                      <a:r>
                        <a:rPr lang="en-US" sz="1100" dirty="0">
                          <a:effectLst/>
                        </a:rPr>
                        <a:t>Team A: in favor of Sam taking an ancestry test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1100" dirty="0">
                          <a:effectLst/>
                        </a:rPr>
                        <a:t>Team B: against Sam taking an ancestry test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1733758"/>
                  </a:ext>
                </a:extLst>
              </a:tr>
              <a:tr h="491932">
                <a:tc gridSpan="2">
                  <a:txBody>
                    <a:bodyPr/>
                    <a:lstStyle/>
                    <a:p>
                      <a:pPr marL="0" marR="0">
                        <a:buNone/>
                      </a:pPr>
                      <a:r>
                        <a:rPr lang="en-US" sz="1100" dirty="0">
                          <a:effectLst/>
                        </a:rPr>
                        <a:t>Opening statement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buNone/>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8685901"/>
                  </a:ext>
                </a:extLst>
              </a:tr>
              <a:tr h="392067">
                <a:tc rowSpan="3">
                  <a:txBody>
                    <a:bodyPr/>
                    <a:lstStyle/>
                    <a:p>
                      <a:pPr marL="0" marR="0">
                        <a:buNone/>
                      </a:pPr>
                      <a:r>
                        <a:rPr lang="en-US" sz="1100">
                          <a:effectLst/>
                        </a:rPr>
                        <a:t>Point #1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dirty="0">
                          <a:effectLst/>
                        </a:rPr>
                        <a:t>Claim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01177290"/>
                  </a:ext>
                </a:extLst>
              </a:tr>
              <a:tr h="398725">
                <a:tc vMerge="1">
                  <a:txBody>
                    <a:bodyPr/>
                    <a:lstStyle/>
                    <a:p>
                      <a:endParaRPr lang="en-US"/>
                    </a:p>
                  </a:txBody>
                  <a:tcPr/>
                </a:tc>
                <a:tc>
                  <a:txBody>
                    <a:bodyPr/>
                    <a:lstStyle/>
                    <a:p>
                      <a:pPr marL="0" marR="0">
                        <a:buNone/>
                      </a:pPr>
                      <a:r>
                        <a:rPr lang="en-US" sz="1100" dirty="0">
                          <a:effectLst/>
                        </a:rPr>
                        <a:t>Evidence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5663011"/>
                  </a:ext>
                </a:extLst>
              </a:tr>
              <a:tr h="445329">
                <a:tc vMerge="1">
                  <a:txBody>
                    <a:bodyPr/>
                    <a:lstStyle/>
                    <a:p>
                      <a:endParaRPr lang="en-US"/>
                    </a:p>
                  </a:txBody>
                  <a:tcPr/>
                </a:tc>
                <a:tc>
                  <a:txBody>
                    <a:bodyPr/>
                    <a:lstStyle/>
                    <a:p>
                      <a:pPr marL="0" marR="0">
                        <a:buNone/>
                      </a:pPr>
                      <a:r>
                        <a:rPr lang="en-US" sz="1100" dirty="0">
                          <a:effectLst/>
                        </a:rPr>
                        <a:t>Reasoning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7062183"/>
                  </a:ext>
                </a:extLst>
              </a:tr>
              <a:tr h="458644">
                <a:tc rowSpan="3">
                  <a:txBody>
                    <a:bodyPr/>
                    <a:lstStyle/>
                    <a:p>
                      <a:pPr marL="0" marR="0">
                        <a:buNone/>
                      </a:pPr>
                      <a:r>
                        <a:rPr lang="en-US" sz="1100">
                          <a:effectLst/>
                        </a:rPr>
                        <a:t>Point #2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a:effectLst/>
                        </a:rPr>
                        <a:t>Claim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0308897"/>
                  </a:ext>
                </a:extLst>
              </a:tr>
              <a:tr h="465302">
                <a:tc vMerge="1">
                  <a:txBody>
                    <a:bodyPr/>
                    <a:lstStyle/>
                    <a:p>
                      <a:endParaRPr lang="en-US"/>
                    </a:p>
                  </a:txBody>
                  <a:tcPr/>
                </a:tc>
                <a:tc>
                  <a:txBody>
                    <a:bodyPr/>
                    <a:lstStyle/>
                    <a:p>
                      <a:pPr marL="0" marR="0">
                        <a:buNone/>
                      </a:pPr>
                      <a:r>
                        <a:rPr lang="en-US" sz="1100">
                          <a:effectLst/>
                        </a:rPr>
                        <a:t>Evidence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112414"/>
                  </a:ext>
                </a:extLst>
              </a:tr>
              <a:tr h="392067">
                <a:tc vMerge="1">
                  <a:txBody>
                    <a:bodyPr/>
                    <a:lstStyle/>
                    <a:p>
                      <a:endParaRPr lang="en-US"/>
                    </a:p>
                  </a:txBody>
                  <a:tcPr/>
                </a:tc>
                <a:tc>
                  <a:txBody>
                    <a:bodyPr/>
                    <a:lstStyle/>
                    <a:p>
                      <a:pPr marL="0" marR="0">
                        <a:buNone/>
                      </a:pPr>
                      <a:r>
                        <a:rPr lang="en-US" sz="1100">
                          <a:effectLst/>
                        </a:rPr>
                        <a:t>Reasoning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6870287"/>
                  </a:ext>
                </a:extLst>
              </a:tr>
              <a:tr h="392067">
                <a:tc rowSpan="3">
                  <a:txBody>
                    <a:bodyPr/>
                    <a:lstStyle/>
                    <a:p>
                      <a:pPr marL="0" marR="0">
                        <a:buNone/>
                      </a:pPr>
                      <a:r>
                        <a:rPr lang="en-US" sz="1100">
                          <a:effectLst/>
                        </a:rPr>
                        <a:t>Point #3</a:t>
                      </a:r>
                    </a:p>
                    <a:p>
                      <a:pPr marL="0" marR="0">
                        <a:buNone/>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a:effectLst/>
                        </a:rPr>
                        <a:t>Claim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9311225"/>
                  </a:ext>
                </a:extLst>
              </a:tr>
              <a:tr h="392067">
                <a:tc vMerge="1">
                  <a:txBody>
                    <a:bodyPr/>
                    <a:lstStyle/>
                    <a:p>
                      <a:endParaRPr lang="en-US"/>
                    </a:p>
                  </a:txBody>
                  <a:tcPr/>
                </a:tc>
                <a:tc>
                  <a:txBody>
                    <a:bodyPr/>
                    <a:lstStyle/>
                    <a:p>
                      <a:pPr marL="0" marR="0">
                        <a:buNone/>
                      </a:pPr>
                      <a:r>
                        <a:rPr lang="en-US" sz="1100">
                          <a:effectLst/>
                        </a:rPr>
                        <a:t>Evidence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604239"/>
                  </a:ext>
                </a:extLst>
              </a:tr>
              <a:tr h="458644">
                <a:tc vMerge="1">
                  <a:txBody>
                    <a:bodyPr/>
                    <a:lstStyle/>
                    <a:p>
                      <a:endParaRPr lang="en-US"/>
                    </a:p>
                  </a:txBody>
                  <a:tcPr/>
                </a:tc>
                <a:tc>
                  <a:txBody>
                    <a:bodyPr/>
                    <a:lstStyle/>
                    <a:p>
                      <a:pPr marL="0" marR="0">
                        <a:buNone/>
                      </a:pPr>
                      <a:r>
                        <a:rPr lang="en-US" sz="1100">
                          <a:effectLst/>
                        </a:rPr>
                        <a:t>Reasoning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6098543"/>
                  </a:ext>
                </a:extLst>
              </a:tr>
              <a:tr h="531880">
                <a:tc gridSpan="2">
                  <a:txBody>
                    <a:bodyPr/>
                    <a:lstStyle/>
                    <a:p>
                      <a:pPr marL="0" marR="0">
                        <a:buNone/>
                      </a:pPr>
                      <a:r>
                        <a:rPr lang="en-US" sz="1100">
                          <a:effectLst/>
                        </a:rPr>
                        <a:t>Closing statement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buNone/>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4822348"/>
                  </a:ext>
                </a:extLst>
              </a:tr>
            </a:tbl>
          </a:graphicData>
        </a:graphic>
      </p:graphicFrame>
    </p:spTree>
    <p:extLst>
      <p:ext uri="{BB962C8B-B14F-4D97-AF65-F5344CB8AC3E}">
        <p14:creationId xmlns:p14="http://schemas.microsoft.com/office/powerpoint/2010/main" val="145845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BF4764A-0068-ADCD-7C46-28CAE81FE2D2}"/>
              </a:ext>
            </a:extLst>
          </p:cNvPr>
          <p:cNvSpPr>
            <a:spLocks noGrp="1"/>
          </p:cNvSpPr>
          <p:nvPr>
            <p:ph type="body" sz="quarter" idx="12"/>
          </p:nvPr>
        </p:nvSpPr>
        <p:spPr/>
        <p:txBody>
          <a:bodyPr/>
          <a:lstStyle/>
          <a:p>
            <a:r>
              <a:rPr lang="en-US" dirty="0"/>
              <a:t>Ancestry Testing | Ancestry Testing &amp; Personal Identity</a:t>
            </a:r>
          </a:p>
        </p:txBody>
      </p:sp>
      <p:sp>
        <p:nvSpPr>
          <p:cNvPr id="14" name="Text Placeholder 13">
            <a:extLst>
              <a:ext uri="{FF2B5EF4-FFF2-40B4-BE49-F238E27FC236}">
                <a16:creationId xmlns:a16="http://schemas.microsoft.com/office/drawing/2014/main" id="{F32855EB-19BE-D06D-0ECC-A0256E6396FE}"/>
              </a:ext>
            </a:extLst>
          </p:cNvPr>
          <p:cNvSpPr>
            <a:spLocks noGrp="1"/>
          </p:cNvSpPr>
          <p:nvPr>
            <p:ph type="body" sz="quarter" idx="15"/>
          </p:nvPr>
        </p:nvSpPr>
        <p:spPr/>
        <p:txBody>
          <a:bodyPr/>
          <a:lstStyle/>
          <a:p>
            <a:r>
              <a:rPr lang="en-US" dirty="0"/>
              <a:t>Sam’s story</a:t>
            </a:r>
          </a:p>
        </p:txBody>
      </p:sp>
      <p:sp>
        <p:nvSpPr>
          <p:cNvPr id="13" name="Text Placeholder 12">
            <a:extLst>
              <a:ext uri="{FF2B5EF4-FFF2-40B4-BE49-F238E27FC236}">
                <a16:creationId xmlns:a16="http://schemas.microsoft.com/office/drawing/2014/main" id="{C3960FD9-9E1F-56E7-3865-741EE40591B5}"/>
              </a:ext>
            </a:extLst>
          </p:cNvPr>
          <p:cNvSpPr>
            <a:spLocks noGrp="1"/>
          </p:cNvSpPr>
          <p:nvPr>
            <p:ph type="body" sz="quarter" idx="14"/>
          </p:nvPr>
        </p:nvSpPr>
        <p:spPr/>
        <p:txBody>
          <a:bodyPr>
            <a:normAutofit lnSpcReduction="10000"/>
          </a:bodyPr>
          <a:lstStyle/>
          <a:p>
            <a:r>
              <a:rPr lang="en-US" dirty="0"/>
              <a:t>Take the test?</a:t>
            </a:r>
          </a:p>
        </p:txBody>
      </p:sp>
    </p:spTree>
    <p:extLst>
      <p:ext uri="{BB962C8B-B14F-4D97-AF65-F5344CB8AC3E}">
        <p14:creationId xmlns:p14="http://schemas.microsoft.com/office/powerpoint/2010/main" val="219412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7A926D-99AE-62B1-E10F-652A639B2DDE}"/>
              </a:ext>
            </a:extLst>
          </p:cNvPr>
          <p:cNvSpPr>
            <a:spLocks noGrp="1"/>
          </p:cNvSpPr>
          <p:nvPr>
            <p:ph type="body" sz="quarter" idx="12"/>
          </p:nvPr>
        </p:nvSpPr>
        <p:spPr/>
        <p:txBody>
          <a:bodyPr/>
          <a:lstStyle/>
          <a:p>
            <a:r>
              <a:rPr lang="en-US" dirty="0"/>
              <a:t>Ancestry Testing | Ancestry Testing &amp; Personal Identity</a:t>
            </a:r>
          </a:p>
        </p:txBody>
      </p:sp>
      <p:sp>
        <p:nvSpPr>
          <p:cNvPr id="6" name="Text Placeholder 5">
            <a:extLst>
              <a:ext uri="{FF2B5EF4-FFF2-40B4-BE49-F238E27FC236}">
                <a16:creationId xmlns:a16="http://schemas.microsoft.com/office/drawing/2014/main" id="{5E6D5688-51DB-95DA-E66D-8D2179E8DE4C}"/>
              </a:ext>
            </a:extLst>
          </p:cNvPr>
          <p:cNvSpPr>
            <a:spLocks noGrp="1"/>
          </p:cNvSpPr>
          <p:nvPr>
            <p:ph type="body" sz="quarter" idx="14"/>
          </p:nvPr>
        </p:nvSpPr>
        <p:spPr/>
        <p:txBody>
          <a:bodyPr>
            <a:normAutofit/>
          </a:bodyPr>
          <a:lstStyle/>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Sam is at home, alone in their room. They’re thinking about all of the things that happened this week: their birthday wish for an ancestry test, the reactions from their family, and everything they learned about ancestry tests in school, like how they work and what information these tests can reveal. Sam feels so many emotions, from excitement to nervousness. Should they take the test or not? Sam isn’t sure what to do. </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Read the scene from Sam’s life. Assign one person as Sam, one person as Tan, and one person as Grandma, and read the scene out loud.</a:t>
            </a:r>
          </a:p>
        </p:txBody>
      </p:sp>
    </p:spTree>
    <p:extLst>
      <p:ext uri="{BB962C8B-B14F-4D97-AF65-F5344CB8AC3E}">
        <p14:creationId xmlns:p14="http://schemas.microsoft.com/office/powerpoint/2010/main" val="412278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8352D-8D7B-8978-2674-9E6327FE50B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D296207-3755-ECE5-4B06-37EF493BF2DE}"/>
              </a:ext>
            </a:extLst>
          </p:cNvPr>
          <p:cNvSpPr>
            <a:spLocks noGrp="1"/>
          </p:cNvSpPr>
          <p:nvPr>
            <p:ph type="body" sz="quarter" idx="12"/>
          </p:nvPr>
        </p:nvSpPr>
        <p:spPr/>
        <p:txBody>
          <a:bodyPr/>
          <a:lstStyle/>
          <a:p>
            <a:r>
              <a:rPr lang="en-US" dirty="0"/>
              <a:t>Ancestry Testing | Ancestry Testing &amp; Personal Identity</a:t>
            </a:r>
          </a:p>
        </p:txBody>
      </p:sp>
      <p:sp>
        <p:nvSpPr>
          <p:cNvPr id="6" name="Text Placeholder 5">
            <a:extLst>
              <a:ext uri="{FF2B5EF4-FFF2-40B4-BE49-F238E27FC236}">
                <a16:creationId xmlns:a16="http://schemas.microsoft.com/office/drawing/2014/main" id="{DA312B5B-8482-FA66-796F-39697A55B5D5}"/>
              </a:ext>
            </a:extLst>
          </p:cNvPr>
          <p:cNvSpPr>
            <a:spLocks noGrp="1"/>
          </p:cNvSpPr>
          <p:nvPr>
            <p:ph type="body" sz="quarter" idx="14"/>
          </p:nvPr>
        </p:nvSpPr>
        <p:spPr>
          <a:xfrm>
            <a:off x="0" y="541039"/>
            <a:ext cx="12192000" cy="5492013"/>
          </a:xfrm>
        </p:spPr>
        <p:txBody>
          <a:bodyPr>
            <a:normAutofit fontScale="85000" lnSpcReduction="10000"/>
          </a:bodyPr>
          <a:lstStyle/>
          <a:p>
            <a:pPr marL="457200" marR="0" indent="0" algn="l">
              <a:lnSpc>
                <a:spcPct val="115000"/>
              </a:lnSpc>
              <a:buNone/>
            </a:pPr>
            <a:r>
              <a:rPr lang="en-US" sz="2000" b="1" i="1" dirty="0">
                <a:effectLst/>
                <a:latin typeface="Comic Sans MS" panose="030F0902030302020204" pitchFamily="66" charset="0"/>
                <a:ea typeface="Calibri" panose="020F0502020204030204" pitchFamily="34" charset="0"/>
                <a:cs typeface="Times New Roman" panose="02020603050405020304" pitchFamily="18" charset="0"/>
              </a:rPr>
              <a:t>Sam:</a:t>
            </a:r>
            <a:r>
              <a:rPr lang="en-US" sz="2000" i="1" dirty="0">
                <a:effectLst/>
                <a:latin typeface="Comic Sans MS" panose="030F0902030302020204" pitchFamily="66" charset="0"/>
                <a:ea typeface="Calibri" panose="020F0502020204030204" pitchFamily="34" charset="0"/>
                <a:cs typeface="Times New Roman" panose="02020603050405020304" pitchFamily="18" charset="0"/>
              </a:rPr>
              <a:t> What a week! I never thought one little birthday wish would be so complicated! </a:t>
            </a:r>
            <a:br>
              <a:rPr lang="en-US" sz="2000" i="1" dirty="0">
                <a:effectLst/>
                <a:latin typeface="Comic Sans MS" panose="030F0902030302020204" pitchFamily="66" charset="0"/>
                <a:ea typeface="Calibri" panose="020F0502020204030204" pitchFamily="34" charset="0"/>
                <a:cs typeface="Times New Roman" panose="02020603050405020304" pitchFamily="18" charset="0"/>
              </a:rPr>
            </a:br>
            <a:br>
              <a:rPr lang="en-US" sz="2000" i="1" dirty="0">
                <a:effectLst/>
                <a:latin typeface="Comic Sans MS" panose="030F0902030302020204" pitchFamily="66" charset="0"/>
                <a:ea typeface="Calibri" panose="020F0502020204030204" pitchFamily="34" charset="0"/>
                <a:cs typeface="Times New Roman" panose="02020603050405020304" pitchFamily="18" charset="0"/>
              </a:rPr>
            </a:br>
            <a:r>
              <a:rPr lang="en-US" sz="2000" i="1" dirty="0">
                <a:effectLst/>
                <a:latin typeface="Comic Sans MS" panose="030F0902030302020204" pitchFamily="66" charset="0"/>
                <a:ea typeface="Calibri" panose="020F0502020204030204" pitchFamily="34" charset="0"/>
                <a:cs typeface="Times New Roman" panose="02020603050405020304" pitchFamily="18" charset="0"/>
              </a:rPr>
              <a:t>Gran and Tan had such different reactions to the ancestry test. And now that Dr. V helped me learn how the test works, I realize it could reveal a lot more information that affects both me and my family. </a:t>
            </a:r>
            <a:br>
              <a:rPr lang="en-US" sz="2000" i="1" dirty="0">
                <a:effectLst/>
                <a:latin typeface="Comic Sans MS" panose="030F0902030302020204" pitchFamily="66" charset="0"/>
                <a:ea typeface="Calibri" panose="020F0502020204030204" pitchFamily="34" charset="0"/>
                <a:cs typeface="Times New Roman" panose="02020603050405020304" pitchFamily="18" charset="0"/>
              </a:rPr>
            </a:br>
            <a:br>
              <a:rPr lang="en-US" sz="2000" i="1" dirty="0">
                <a:effectLst/>
                <a:latin typeface="Comic Sans MS" panose="030F0902030302020204" pitchFamily="66" charset="0"/>
                <a:ea typeface="Calibri" panose="020F0502020204030204" pitchFamily="34" charset="0"/>
                <a:cs typeface="Times New Roman" panose="02020603050405020304" pitchFamily="18" charset="0"/>
              </a:rPr>
            </a:br>
            <a:r>
              <a:rPr lang="en-US" sz="2000" i="1" dirty="0">
                <a:effectLst/>
                <a:latin typeface="Comic Sans MS" panose="030F0902030302020204" pitchFamily="66" charset="0"/>
                <a:ea typeface="Calibri" panose="020F0502020204030204" pitchFamily="34" charset="0"/>
                <a:cs typeface="Times New Roman" panose="02020603050405020304" pitchFamily="18" charset="0"/>
              </a:rPr>
              <a:t>I was so excited about taking an ancestry test. I’ve always wanted to know more about our roots. I think the results could be so cool, it’s the first time in history we have a chance to explore our genomes! But now I know the test isn’t looking at the entire genome, and results depend on each testing company and the references they use. What if I learn something unexpected? Will that change who I am? </a:t>
            </a:r>
          </a:p>
          <a:p>
            <a:pPr marL="457200" marR="0" indent="0" algn="l">
              <a:lnSpc>
                <a:spcPct val="115000"/>
              </a:lnSpc>
              <a:buNone/>
            </a:pPr>
            <a:endParaRPr lang="en-US" sz="2000" i="1" dirty="0">
              <a:latin typeface="Comic Sans MS" panose="030F0902030302020204" pitchFamily="66" charset="0"/>
              <a:ea typeface="Calibri" panose="020F0502020204030204" pitchFamily="34" charset="0"/>
              <a:cs typeface="Times New Roman" panose="02020603050405020304" pitchFamily="18" charset="0"/>
            </a:endParaRPr>
          </a:p>
          <a:p>
            <a:pPr marL="457200" marR="0" indent="0" algn="l">
              <a:lnSpc>
                <a:spcPct val="115000"/>
              </a:lnSpc>
              <a:buNone/>
            </a:pPr>
            <a:r>
              <a:rPr lang="en-US" sz="2000" i="1" dirty="0">
                <a:effectLst/>
                <a:latin typeface="Comic Sans MS" panose="030F0902030302020204" pitchFamily="66" charset="0"/>
                <a:ea typeface="Calibri" panose="020F0502020204030204" pitchFamily="34" charset="0"/>
                <a:cs typeface="Times New Roman" panose="02020603050405020304" pitchFamily="18" charset="0"/>
              </a:rPr>
              <a:t>Should I be considerate of Gran’s feelings, that she doesn’t think taking the test is a good idea? Should I share Tan’s excitement in getting a chance to explore our family DNA? What if I end up like some of the stories I read about, where people discover unexpected things about their identity or their family history? Will I have to share the news with the family? What will that mean about me and who I am? </a:t>
            </a:r>
            <a:br>
              <a:rPr lang="en-US" sz="2000" i="1" dirty="0">
                <a:effectLst/>
                <a:latin typeface="Comic Sans MS" panose="030F0902030302020204" pitchFamily="66" charset="0"/>
                <a:ea typeface="Calibri" panose="020F0502020204030204" pitchFamily="34" charset="0"/>
                <a:cs typeface="Times New Roman" panose="02020603050405020304" pitchFamily="18" charset="0"/>
              </a:rPr>
            </a:br>
            <a:br>
              <a:rPr lang="en-US" sz="2000" i="1" dirty="0">
                <a:effectLst/>
                <a:latin typeface="Comic Sans MS" panose="030F0902030302020204" pitchFamily="66" charset="0"/>
                <a:ea typeface="Calibri" panose="020F0502020204030204" pitchFamily="34" charset="0"/>
                <a:cs typeface="Times New Roman" panose="02020603050405020304" pitchFamily="18" charset="0"/>
              </a:rPr>
            </a:br>
            <a:r>
              <a:rPr lang="en-US" sz="2000" i="1" dirty="0">
                <a:effectLst/>
                <a:latin typeface="Comic Sans MS" panose="030F0902030302020204" pitchFamily="66" charset="0"/>
                <a:ea typeface="Calibri" panose="020F0502020204030204" pitchFamily="34" charset="0"/>
                <a:cs typeface="Times New Roman" panose="02020603050405020304" pitchFamily="18" charset="0"/>
              </a:rPr>
              <a:t>There’s so much to think about…  </a:t>
            </a:r>
          </a:p>
          <a:p>
            <a:pPr marL="457200" marR="0" indent="0" algn="l">
              <a:lnSpc>
                <a:spcPct val="115000"/>
              </a:lnSpc>
              <a:buNone/>
            </a:pPr>
            <a:br>
              <a:rPr lang="en-US" sz="2000" i="1" dirty="0">
                <a:effectLst/>
                <a:latin typeface="Comic Sans MS" panose="030F0902030302020204" pitchFamily="66" charset="0"/>
                <a:ea typeface="Calibri" panose="020F0502020204030204" pitchFamily="34" charset="0"/>
                <a:cs typeface="Times New Roman" panose="02020603050405020304" pitchFamily="18" charset="0"/>
              </a:rPr>
            </a:br>
            <a:r>
              <a:rPr lang="en-US" sz="2000" i="1" dirty="0">
                <a:effectLst/>
                <a:latin typeface="Comic Sans MS" panose="030F0902030302020204" pitchFamily="66"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15000"/>
              </a:lnSpc>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931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84C6D-BC7D-D112-D917-0A640FE3E836}"/>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040DE99E-4F3B-B82D-947C-6F082C156B87}"/>
              </a:ext>
            </a:extLst>
          </p:cNvPr>
          <p:cNvSpPr>
            <a:spLocks noGrp="1"/>
          </p:cNvSpPr>
          <p:nvPr>
            <p:ph type="body" sz="quarter" idx="12"/>
          </p:nvPr>
        </p:nvSpPr>
        <p:spPr/>
        <p:txBody>
          <a:bodyPr/>
          <a:lstStyle/>
          <a:p>
            <a:r>
              <a:rPr lang="en-US" dirty="0"/>
              <a:t>Ancestry Testing | Ancestry Testing &amp; Personal Identity</a:t>
            </a:r>
          </a:p>
        </p:txBody>
      </p:sp>
      <p:sp>
        <p:nvSpPr>
          <p:cNvPr id="14" name="Text Placeholder 13">
            <a:extLst>
              <a:ext uri="{FF2B5EF4-FFF2-40B4-BE49-F238E27FC236}">
                <a16:creationId xmlns:a16="http://schemas.microsoft.com/office/drawing/2014/main" id="{4C8954E0-CBF0-0547-2C8D-64718CC8F60E}"/>
              </a:ext>
            </a:extLst>
          </p:cNvPr>
          <p:cNvSpPr>
            <a:spLocks noGrp="1"/>
          </p:cNvSpPr>
          <p:nvPr>
            <p:ph type="body" sz="quarter" idx="15"/>
          </p:nvPr>
        </p:nvSpPr>
        <p:spPr/>
        <p:txBody>
          <a:bodyPr/>
          <a:lstStyle/>
          <a:p>
            <a:r>
              <a:rPr lang="en-US" dirty="0"/>
              <a:t>Prediction</a:t>
            </a:r>
          </a:p>
        </p:txBody>
      </p:sp>
    </p:spTree>
    <p:extLst>
      <p:ext uri="{BB962C8B-B14F-4D97-AF65-F5344CB8AC3E}">
        <p14:creationId xmlns:p14="http://schemas.microsoft.com/office/powerpoint/2010/main" val="388276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A6C9B-5D3D-6A29-8678-F1A5498A356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166F114-65E6-FE50-618A-0BBE3B9A955B}"/>
              </a:ext>
            </a:extLst>
          </p:cNvPr>
          <p:cNvSpPr>
            <a:spLocks noGrp="1"/>
          </p:cNvSpPr>
          <p:nvPr>
            <p:ph type="body" sz="quarter" idx="12"/>
          </p:nvPr>
        </p:nvSpPr>
        <p:spPr/>
        <p:txBody>
          <a:bodyPr/>
          <a:lstStyle/>
          <a:p>
            <a:r>
              <a:rPr lang="en-US" dirty="0"/>
              <a:t>Ancestry Testing | Ancestry Testing &amp; Personal Identity</a:t>
            </a:r>
          </a:p>
        </p:txBody>
      </p:sp>
      <p:sp>
        <p:nvSpPr>
          <p:cNvPr id="6" name="Text Placeholder 5">
            <a:extLst>
              <a:ext uri="{FF2B5EF4-FFF2-40B4-BE49-F238E27FC236}">
                <a16:creationId xmlns:a16="http://schemas.microsoft.com/office/drawing/2014/main" id="{44FD0B7D-8EAC-E4DC-D3F7-B3603DCC36C9}"/>
              </a:ext>
            </a:extLst>
          </p:cNvPr>
          <p:cNvSpPr>
            <a:spLocks noGrp="1"/>
          </p:cNvSpPr>
          <p:nvPr>
            <p:ph type="body" sz="quarter" idx="14"/>
          </p:nvPr>
        </p:nvSpPr>
        <p:spPr>
          <a:xfrm>
            <a:off x="325069" y="560917"/>
            <a:ext cx="11646214" cy="5105919"/>
          </a:xfrm>
        </p:spPr>
        <p:txBody>
          <a:bodyPr>
            <a:noAutofit/>
          </a:bodyPr>
          <a:lstStyle/>
          <a:p>
            <a:r>
              <a:rPr lang="en-US" sz="2000" dirty="0"/>
              <a:t>Sam isn’t sure whether to take an ancestry test. These feelings stem from the reactions from their family, all the things they learned about how the test works, and knowledge that test results also affect their family.</a:t>
            </a:r>
          </a:p>
          <a:p>
            <a:r>
              <a:rPr lang="en-US" sz="2000" dirty="0"/>
              <a:t> </a:t>
            </a:r>
          </a:p>
          <a:p>
            <a:endParaRPr lang="en-US" sz="2000" dirty="0"/>
          </a:p>
          <a:p>
            <a:r>
              <a:rPr lang="en-US" sz="2000" dirty="0"/>
              <a:t>What is the most important factor that would help you decide whether you want to take an ancestry test? </a:t>
            </a:r>
          </a:p>
          <a:p>
            <a:r>
              <a:rPr lang="en-US" sz="2000" dirty="0"/>
              <a:t> </a:t>
            </a:r>
          </a:p>
          <a:p>
            <a:r>
              <a:rPr lang="en-US" sz="2000" dirty="0"/>
              <a:t> </a:t>
            </a:r>
          </a:p>
          <a:p>
            <a:r>
              <a:rPr lang="en-US" sz="2000" dirty="0"/>
              <a:t>Have you ever changed your mind after learning more information or hearing someone else’s point of view?</a:t>
            </a:r>
          </a:p>
          <a:p>
            <a:endParaRPr lang="en-US" sz="2000" dirty="0"/>
          </a:p>
          <a:p>
            <a:endParaRPr lang="en-US" sz="2000" dirty="0"/>
          </a:p>
          <a:p>
            <a:r>
              <a:rPr lang="en-US" sz="2000" dirty="0"/>
              <a:t>Do you think Sam should take an ancestry test?</a:t>
            </a:r>
          </a:p>
        </p:txBody>
      </p:sp>
    </p:spTree>
    <p:extLst>
      <p:ext uri="{BB962C8B-B14F-4D97-AF65-F5344CB8AC3E}">
        <p14:creationId xmlns:p14="http://schemas.microsoft.com/office/powerpoint/2010/main" val="65451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587C-54BA-C27C-8631-330079615206}"/>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9583C746-B05D-BC7A-0598-7A8EB95C368B}"/>
              </a:ext>
            </a:extLst>
          </p:cNvPr>
          <p:cNvSpPr>
            <a:spLocks noGrp="1"/>
          </p:cNvSpPr>
          <p:nvPr>
            <p:ph type="body" sz="quarter" idx="12"/>
          </p:nvPr>
        </p:nvSpPr>
        <p:spPr/>
        <p:txBody>
          <a:bodyPr/>
          <a:lstStyle/>
          <a:p>
            <a:r>
              <a:rPr lang="en-US" dirty="0"/>
              <a:t>Ancestry Testing | Ancestry Testing &amp; Personal Identity</a:t>
            </a:r>
          </a:p>
        </p:txBody>
      </p:sp>
      <p:sp>
        <p:nvSpPr>
          <p:cNvPr id="14" name="Text Placeholder 13">
            <a:extLst>
              <a:ext uri="{FF2B5EF4-FFF2-40B4-BE49-F238E27FC236}">
                <a16:creationId xmlns:a16="http://schemas.microsoft.com/office/drawing/2014/main" id="{D9D4F04E-7CF1-8302-BF24-7A4119F9B834}"/>
              </a:ext>
            </a:extLst>
          </p:cNvPr>
          <p:cNvSpPr>
            <a:spLocks noGrp="1"/>
          </p:cNvSpPr>
          <p:nvPr>
            <p:ph type="body" sz="quarter" idx="15"/>
          </p:nvPr>
        </p:nvSpPr>
        <p:spPr/>
        <p:txBody>
          <a:bodyPr/>
          <a:lstStyle/>
          <a:p>
            <a:r>
              <a:rPr lang="en-US" dirty="0"/>
              <a:t>Background</a:t>
            </a:r>
          </a:p>
        </p:txBody>
      </p:sp>
    </p:spTree>
    <p:extLst>
      <p:ext uri="{BB962C8B-B14F-4D97-AF65-F5344CB8AC3E}">
        <p14:creationId xmlns:p14="http://schemas.microsoft.com/office/powerpoint/2010/main" val="98897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7D1E4-C7EB-8CBB-D2CA-9114B511D778}"/>
            </a:ext>
          </a:extLst>
        </p:cNvPr>
        <p:cNvGrpSpPr/>
        <p:nvPr/>
      </p:nvGrpSpPr>
      <p:grpSpPr>
        <a:xfrm>
          <a:off x="0" y="0"/>
          <a:ext cx="0" cy="0"/>
          <a:chOff x="0" y="0"/>
          <a:chExt cx="0" cy="0"/>
        </a:xfrm>
      </p:grpSpPr>
      <p:pic>
        <p:nvPicPr>
          <p:cNvPr id="3" name="Picture 2" descr="A diagram of a family tree&#10;&#10;AI-generated content may be incorrect.">
            <a:extLst>
              <a:ext uri="{FF2B5EF4-FFF2-40B4-BE49-F238E27FC236}">
                <a16:creationId xmlns:a16="http://schemas.microsoft.com/office/drawing/2014/main" id="{779DB071-42D5-B6FC-DB87-2DE223790548}"/>
              </a:ext>
            </a:extLst>
          </p:cNvPr>
          <p:cNvPicPr>
            <a:picLocks noChangeAspect="1"/>
          </p:cNvPicPr>
          <p:nvPr/>
        </p:nvPicPr>
        <p:blipFill>
          <a:blip r:embed="rId3"/>
          <a:srcRect l="3245" t="7693" r="20352"/>
          <a:stretch/>
        </p:blipFill>
        <p:spPr>
          <a:xfrm>
            <a:off x="6096000" y="812089"/>
            <a:ext cx="5938346" cy="4035644"/>
          </a:xfrm>
          <a:prstGeom prst="rect">
            <a:avLst/>
          </a:prstGeom>
        </p:spPr>
      </p:pic>
      <p:sp>
        <p:nvSpPr>
          <p:cNvPr id="5" name="Text Placeholder 4">
            <a:extLst>
              <a:ext uri="{FF2B5EF4-FFF2-40B4-BE49-F238E27FC236}">
                <a16:creationId xmlns:a16="http://schemas.microsoft.com/office/drawing/2014/main" id="{2FDF7476-F9EE-C0F1-E21C-B927D6A27DE6}"/>
              </a:ext>
            </a:extLst>
          </p:cNvPr>
          <p:cNvSpPr>
            <a:spLocks noGrp="1"/>
          </p:cNvSpPr>
          <p:nvPr>
            <p:ph type="body" sz="quarter" idx="12"/>
          </p:nvPr>
        </p:nvSpPr>
        <p:spPr/>
        <p:txBody>
          <a:bodyPr/>
          <a:lstStyle/>
          <a:p>
            <a:r>
              <a:rPr lang="en-US" dirty="0"/>
              <a:t>Ancestry Testing | Ancestry Testing &amp; Personal Identity</a:t>
            </a:r>
          </a:p>
        </p:txBody>
      </p:sp>
      <p:sp>
        <p:nvSpPr>
          <p:cNvPr id="6" name="Text Placeholder 5">
            <a:extLst>
              <a:ext uri="{FF2B5EF4-FFF2-40B4-BE49-F238E27FC236}">
                <a16:creationId xmlns:a16="http://schemas.microsoft.com/office/drawing/2014/main" id="{BE4D456B-44A8-6E2E-DCA4-C7E307963245}"/>
              </a:ext>
            </a:extLst>
          </p:cNvPr>
          <p:cNvSpPr>
            <a:spLocks noGrp="1"/>
          </p:cNvSpPr>
          <p:nvPr>
            <p:ph type="body" sz="quarter" idx="14"/>
          </p:nvPr>
        </p:nvSpPr>
        <p:spPr/>
        <p:txBody>
          <a:bodyPr vert="horz" lIns="91440" tIns="45720" rIns="91440" bIns="45720" rtlCol="0" anchor="t">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Genetics &amp; Inheritance</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does our </a:t>
            </a: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DNA</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come from?</a:t>
            </a:r>
          </a:p>
          <a:p>
            <a:pPr marL="0" marR="0" algn="jus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biological ancestor can contribute DNA to an individual</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We inherit </a:t>
            </a:r>
            <a:r>
              <a:rPr lang="en-US" sz="1600" i="1" dirty="0">
                <a:latin typeface="Calibri" panose="020F0502020204030204" pitchFamily="34" charset="0"/>
                <a:ea typeface="Calibri" panose="020F0502020204030204" pitchFamily="34" charset="0"/>
                <a:cs typeface="Times New Roman" panose="02020603050405020304" pitchFamily="18" charset="0"/>
              </a:rPr>
              <a:t>one half </a:t>
            </a:r>
            <a:r>
              <a:rPr lang="en-US" sz="1600" dirty="0">
                <a:latin typeface="Calibri" panose="020F0502020204030204" pitchFamily="34" charset="0"/>
                <a:ea typeface="Calibri" panose="020F0502020204030204" pitchFamily="34" charset="0"/>
                <a:cs typeface="Times New Roman" panose="02020603050405020304" pitchFamily="18" charset="0"/>
              </a:rPr>
              <a:t>our DNA from each </a:t>
            </a:r>
            <a:r>
              <a:rPr lang="en-US" sz="1600" i="1" dirty="0">
                <a:latin typeface="Calibri" panose="020F0502020204030204" pitchFamily="34" charset="0"/>
                <a:ea typeface="Calibri" panose="020F0502020204030204" pitchFamily="34" charset="0"/>
                <a:cs typeface="Times New Roman" panose="02020603050405020304" pitchFamily="18" charset="0"/>
              </a:rPr>
              <a:t>parent</a:t>
            </a:r>
          </a:p>
          <a:p>
            <a:pPr marL="285750" indent="-285750" algn="just">
              <a:buFont typeface="Arial" panose="020B0604020202020204" pitchFamily="34" charset="0"/>
              <a:buChar char="•"/>
            </a:pPr>
            <a:r>
              <a:rPr lang="en-US" sz="1600" dirty="0">
                <a:effectLst/>
                <a:latin typeface="Calibri"/>
                <a:ea typeface="Calibri"/>
                <a:cs typeface="Times New Roman"/>
              </a:rPr>
              <a:t>We inherit </a:t>
            </a:r>
            <a:r>
              <a:rPr lang="en-US" sz="1600" dirty="0">
                <a:latin typeface="Calibri"/>
                <a:ea typeface="Calibri"/>
                <a:cs typeface="Times New Roman"/>
              </a:rPr>
              <a:t>about </a:t>
            </a:r>
            <a:r>
              <a:rPr lang="en-US" sz="1600" i="1" dirty="0">
                <a:latin typeface="Calibri"/>
                <a:ea typeface="Calibri"/>
                <a:cs typeface="Times New Roman"/>
              </a:rPr>
              <a:t>one</a:t>
            </a:r>
            <a:r>
              <a:rPr lang="en-US" sz="1600" i="1" dirty="0">
                <a:effectLst/>
                <a:latin typeface="Calibri"/>
                <a:ea typeface="Calibri"/>
                <a:cs typeface="Times New Roman"/>
              </a:rPr>
              <a:t> quarter </a:t>
            </a:r>
            <a:r>
              <a:rPr lang="en-US" sz="1600" dirty="0">
                <a:effectLst/>
                <a:latin typeface="Calibri"/>
                <a:ea typeface="Calibri"/>
                <a:cs typeface="Times New Roman"/>
              </a:rPr>
              <a:t>of DNA from each </a:t>
            </a:r>
            <a:r>
              <a:rPr lang="en-US" sz="1600" i="1" dirty="0">
                <a:effectLst/>
                <a:latin typeface="Calibri"/>
                <a:ea typeface="Calibri"/>
                <a:cs typeface="Times New Roman"/>
              </a:rPr>
              <a:t>grandparent</a:t>
            </a:r>
          </a:p>
          <a:p>
            <a:pPr marL="285750" indent="-285750" algn="just">
              <a:buFont typeface="Arial" panose="020B0604020202020204" pitchFamily="34" charset="0"/>
              <a:buChar char="•"/>
            </a:pPr>
            <a:r>
              <a:rPr lang="en-US" sz="1600" dirty="0">
                <a:latin typeface="Calibri"/>
                <a:ea typeface="Calibri"/>
                <a:cs typeface="Times New Roman"/>
              </a:rPr>
              <a:t>We inherit about </a:t>
            </a:r>
            <a:r>
              <a:rPr lang="en-US" sz="1600" i="1" dirty="0">
                <a:latin typeface="Calibri"/>
                <a:ea typeface="Calibri"/>
                <a:cs typeface="Times New Roman"/>
              </a:rPr>
              <a:t>one eighth </a:t>
            </a:r>
            <a:r>
              <a:rPr lang="en-US" sz="1600" dirty="0">
                <a:latin typeface="Calibri"/>
                <a:ea typeface="Calibri"/>
                <a:cs typeface="Times New Roman"/>
              </a:rPr>
              <a:t>of our DNA from each </a:t>
            </a:r>
            <a:r>
              <a:rPr lang="en-US" sz="1600" i="1" dirty="0">
                <a:latin typeface="Calibri"/>
                <a:ea typeface="Calibri"/>
                <a:cs typeface="Times New Roman"/>
              </a:rPr>
              <a:t>great-grandparent</a:t>
            </a:r>
          </a:p>
        </p:txBody>
      </p:sp>
    </p:spTree>
    <p:extLst>
      <p:ext uri="{BB962C8B-B14F-4D97-AF65-F5344CB8AC3E}">
        <p14:creationId xmlns:p14="http://schemas.microsoft.com/office/powerpoint/2010/main" val="139667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5A7BC-18F8-006C-1D11-3D1D56F7D4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B98D69-CD1C-BCB7-8640-5EF81EBBC42C}"/>
              </a:ext>
            </a:extLst>
          </p:cNvPr>
          <p:cNvSpPr>
            <a:spLocks noGrp="1"/>
          </p:cNvSpPr>
          <p:nvPr>
            <p:ph type="body" sz="quarter" idx="12"/>
          </p:nvPr>
        </p:nvSpPr>
        <p:spPr/>
        <p:txBody>
          <a:bodyPr/>
          <a:lstStyle/>
          <a:p>
            <a:r>
              <a:rPr lang="en-US" dirty="0"/>
              <a:t>Ancestry Testing | Ancestry Testing &amp; Personal Identity</a:t>
            </a:r>
          </a:p>
        </p:txBody>
      </p:sp>
      <p:sp>
        <p:nvSpPr>
          <p:cNvPr id="6" name="Text Placeholder 5">
            <a:extLst>
              <a:ext uri="{FF2B5EF4-FFF2-40B4-BE49-F238E27FC236}">
                <a16:creationId xmlns:a16="http://schemas.microsoft.com/office/drawing/2014/main" id="{0D5DB232-CD76-4AD5-98DA-C8B3EC5DA817}"/>
              </a:ext>
            </a:extLst>
          </p:cNvPr>
          <p:cNvSpPr>
            <a:spLocks noGrp="1"/>
          </p:cNvSpPr>
          <p:nvPr>
            <p:ph type="body" sz="quarter" idx="14"/>
          </p:nvPr>
        </p:nvSpPr>
        <p:spPr/>
        <p:txBody>
          <a:bodyPr numCol="2">
            <a:normAutofit/>
          </a:bodyPr>
          <a:lstStyle/>
          <a:p>
            <a:pPr marL="0" marR="0" algn="jus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Genetic Testing</a:t>
            </a:r>
          </a:p>
          <a:p>
            <a:pPr marL="0" marR="0" algn="jus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Clinical genetic tests</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Performed by healthcare professionals</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Samples collected in a medical setting</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Results are shared with the healthcare provider first</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Insurance may pay for some or all of the cost</a:t>
            </a:r>
          </a:p>
          <a:p>
            <a:pPr marL="285750" marR="0" indent="-285750" algn="jus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gn="just"/>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gn="just">
              <a:buNone/>
            </a:pP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Direct-to-consumer genetic tests</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individual chooses the test</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Samples collected by the individual</a:t>
            </a:r>
          </a:p>
          <a:p>
            <a:pPr marL="285750" marR="0" indent="-285750" algn="jus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Results are shared with the individual</a:t>
            </a:r>
          </a:p>
          <a:p>
            <a:pPr marL="285750" marR="0" indent="-285750" algn="jus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individual pays for the cost</a:t>
            </a:r>
          </a:p>
          <a:p>
            <a:pPr marR="0" algn="just"/>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E1BCA03-45DD-BEFD-FBA4-9C12F76EC7A5}"/>
              </a:ext>
            </a:extLst>
          </p:cNvPr>
          <p:cNvSpPr txBox="1"/>
          <p:nvPr/>
        </p:nvSpPr>
        <p:spPr>
          <a:xfrm>
            <a:off x="168166" y="4235605"/>
            <a:ext cx="11792606" cy="1846659"/>
          </a:xfrm>
          <a:prstGeom prst="rect">
            <a:avLst/>
          </a:prstGeom>
          <a:noFill/>
          <a:ln>
            <a:solidFill>
              <a:schemeClr val="tx1"/>
            </a:solidFill>
          </a:ln>
        </p:spPr>
        <p:txBody>
          <a:bodyPr wrap="square">
            <a:spAutoFit/>
          </a:bodyPr>
          <a:lstStyle/>
          <a:p>
            <a:pPr marL="0" marR="0" algn="ctr">
              <a:spcBef>
                <a:spcPts val="1800"/>
              </a:spcBef>
              <a:spcAft>
                <a:spcPts val="1800"/>
              </a:spcAft>
              <a:buNone/>
            </a:pPr>
            <a:r>
              <a:rPr lang="en-US" sz="18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Thought questions:</a:t>
            </a:r>
          </a:p>
          <a:p>
            <a:pPr marL="0" marR="0" algn="ctr">
              <a:spcBef>
                <a:spcPts val="1800"/>
              </a:spcBef>
              <a:spcAft>
                <a:spcPts val="1800"/>
              </a:spcAft>
              <a:buNone/>
            </a:pPr>
            <a:r>
              <a:rPr lang="en-US" sz="18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Have you ever had a test performed at the doctor’s office? Was it a genetic test?</a:t>
            </a:r>
          </a:p>
          <a:p>
            <a:pPr marL="0" marR="0" algn="ctr">
              <a:spcBef>
                <a:spcPts val="1800"/>
              </a:spcBef>
              <a:spcAft>
                <a:spcPts val="1800"/>
              </a:spcAft>
            </a:pPr>
            <a:r>
              <a:rPr lang="en-US" sz="1800" i="1"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Have you seen advertisements for direct-to-consumer genetic tests? What information would the test reveal?</a:t>
            </a:r>
          </a:p>
        </p:txBody>
      </p:sp>
    </p:spTree>
    <p:extLst>
      <p:ext uri="{BB962C8B-B14F-4D97-AF65-F5344CB8AC3E}">
        <p14:creationId xmlns:p14="http://schemas.microsoft.com/office/powerpoint/2010/main" val="1269409377"/>
      </p:ext>
    </p:extLst>
  </p:cSld>
  <p:clrMapOvr>
    <a:masterClrMapping/>
  </p:clrMapOvr>
</p:sld>
</file>

<file path=ppt/theme/theme1.xml><?xml version="1.0" encoding="utf-8"?>
<a:theme xmlns:a="http://schemas.openxmlformats.org/drawingml/2006/main" name="Alternate 16x9 Title Slides">
  <a:themeElements>
    <a:clrScheme name="JAX Brand Colors 1">
      <a:dk1>
        <a:srgbClr val="000000"/>
      </a:dk1>
      <a:lt1>
        <a:srgbClr val="FFFFFF"/>
      </a:lt1>
      <a:dk2>
        <a:srgbClr val="333F48"/>
      </a:dk2>
      <a:lt2>
        <a:srgbClr val="E3E7E8"/>
      </a:lt2>
      <a:accent1>
        <a:srgbClr val="00A5DD"/>
      </a:accent1>
      <a:accent2>
        <a:srgbClr val="00317D"/>
      </a:accent2>
      <a:accent3>
        <a:srgbClr val="00B93D"/>
      </a:accent3>
      <a:accent4>
        <a:srgbClr val="FCC91A"/>
      </a:accent4>
      <a:accent5>
        <a:srgbClr val="FF9421"/>
      </a:accent5>
      <a:accent6>
        <a:srgbClr val="FF6E36"/>
      </a:accent6>
      <a:hlink>
        <a:srgbClr val="00A5DC"/>
      </a:hlink>
      <a:folHlink>
        <a:srgbClr val="DF009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64AD843-B147-EF41-8C63-F5DE51EDE691}" vid="{600694D8-A4ED-1549-8663-1A8E5FBFB1C1}"/>
    </a:ext>
  </a:extLst>
</a:theme>
</file>

<file path=ppt/theme/theme2.xml><?xml version="1.0" encoding="utf-8"?>
<a:theme xmlns:a="http://schemas.openxmlformats.org/drawingml/2006/main" name="16x9 Content Options">
  <a:themeElements>
    <a:clrScheme name="JAX Brand Colors 1">
      <a:dk1>
        <a:srgbClr val="000000"/>
      </a:dk1>
      <a:lt1>
        <a:srgbClr val="FFFFFF"/>
      </a:lt1>
      <a:dk2>
        <a:srgbClr val="333F48"/>
      </a:dk2>
      <a:lt2>
        <a:srgbClr val="E3E7E8"/>
      </a:lt2>
      <a:accent1>
        <a:srgbClr val="00A5DD"/>
      </a:accent1>
      <a:accent2>
        <a:srgbClr val="00317D"/>
      </a:accent2>
      <a:accent3>
        <a:srgbClr val="00B93D"/>
      </a:accent3>
      <a:accent4>
        <a:srgbClr val="FCC91A"/>
      </a:accent4>
      <a:accent5>
        <a:srgbClr val="FF9421"/>
      </a:accent5>
      <a:accent6>
        <a:srgbClr val="FF6E36"/>
      </a:accent6>
      <a:hlink>
        <a:srgbClr val="00A5DC"/>
      </a:hlink>
      <a:folHlink>
        <a:srgbClr val="DF009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64AD843-B147-EF41-8C63-F5DE51EDE691}" vid="{AED4CB8B-100E-414E-AEC9-AB532A13F2FB}"/>
    </a:ext>
  </a:extLst>
</a:theme>
</file>

<file path=ppt/theme/theme3.xml><?xml version="1.0" encoding="utf-8"?>
<a:theme xmlns:a="http://schemas.openxmlformats.org/drawingml/2006/main" name="JAXBrandTheme">
  <a:themeElements>
    <a:clrScheme name="JAX Brand Colors 1">
      <a:dk1>
        <a:srgbClr val="000000"/>
      </a:dk1>
      <a:lt1>
        <a:srgbClr val="FFFFFF"/>
      </a:lt1>
      <a:dk2>
        <a:srgbClr val="333F48"/>
      </a:dk2>
      <a:lt2>
        <a:srgbClr val="E3E7E8"/>
      </a:lt2>
      <a:accent1>
        <a:srgbClr val="00A5DD"/>
      </a:accent1>
      <a:accent2>
        <a:srgbClr val="00317D"/>
      </a:accent2>
      <a:accent3>
        <a:srgbClr val="00B93D"/>
      </a:accent3>
      <a:accent4>
        <a:srgbClr val="FCC91A"/>
      </a:accent4>
      <a:accent5>
        <a:srgbClr val="FF9421"/>
      </a:accent5>
      <a:accent6>
        <a:srgbClr val="FF6E36"/>
      </a:accent6>
      <a:hlink>
        <a:srgbClr val="00A5DC"/>
      </a:hlink>
      <a:folHlink>
        <a:srgbClr val="DF009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64AD843-B147-EF41-8C63-F5DE51EDE691}" vid="{35D70F25-3F6B-234F-8E3F-A60BC99023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9FAB882532749AEEDB44041C8AC6A" ma:contentTypeVersion="4" ma:contentTypeDescription="Create a new document." ma:contentTypeScope="" ma:versionID="b1b4739c8f7264197e3d6e665f189128">
  <xsd:schema xmlns:xsd="http://www.w3.org/2001/XMLSchema" xmlns:xs="http://www.w3.org/2001/XMLSchema" xmlns:p="http://schemas.microsoft.com/office/2006/metadata/properties" xmlns:ns2="7092f3dc-9c61-414c-8231-3db98657efaf" targetNamespace="http://schemas.microsoft.com/office/2006/metadata/properties" ma:root="true" ma:fieldsID="023479d41f85e5d9aa1c9b57c0bfc884" ns2:_="">
    <xsd:import namespace="7092f3dc-9c61-414c-8231-3db98657efa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92f3dc-9c61-414c-8231-3db98657ef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2CF67B-E2E9-4209-BCCB-D94D6967B570}">
  <ds:schemaRefs>
    <ds:schemaRef ds:uri="46d234e1-776c-4c7d-8395-adcc008bf941"/>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0862F0-6F4D-4D8D-B499-CE06F795B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92f3dc-9c61-414c-8231-3db98657ef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4BC7C9-932E-48BF-A829-E2B94F6414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Alternate 16x9 Title Slides</Template>
  <TotalTime>135</TotalTime>
  <Words>2502</Words>
  <Application>Microsoft Macintosh PowerPoint</Application>
  <PresentationFormat>Widescreen</PresentationFormat>
  <Paragraphs>187</Paragraphs>
  <Slides>16</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Comic Sans MS</vt:lpstr>
      <vt:lpstr>Source Sans Pro</vt:lpstr>
      <vt:lpstr>Source Sans Pro Light</vt:lpstr>
      <vt:lpstr>Alternate 16x9 Title Slides</vt:lpstr>
      <vt:lpstr>16x9 Content Options</vt:lpstr>
      <vt:lpstr>JAXBrandTheme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Vallianatos</dc:creator>
  <cp:lastModifiedBy>Christina Vallianatos</cp:lastModifiedBy>
  <cp:revision>28</cp:revision>
  <dcterms:created xsi:type="dcterms:W3CDTF">2025-05-09T17:13:34Z</dcterms:created>
  <dcterms:modified xsi:type="dcterms:W3CDTF">2026-01-15T16:37:10Z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0x0101007CC9FAB882532749AEEDB44041C8AC6A</vt:lpwstr>
  </property>
</Properties>
</file>